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1" r:id="rId4"/>
    <p:sldMasterId id="2147483672" r:id="rId5"/>
  </p:sldMasterIdLst>
  <p:notesMasterIdLst>
    <p:notesMasterId r:id="rId6"/>
  </p:notesMasterIdLst>
  <p:sldIdLst>
    <p:sldId id="256" r:id="rId7"/>
  </p:sldIdLst>
  <p:sldSz cy="38404800" cx="51206400"/>
  <p:notesSz cx="6858000" cy="9144000"/>
  <p:embeddedFontLst>
    <p:embeddedFont>
      <p:font typeface="Tahoma"/>
      <p:regular r:id="rId8"/>
      <p:bold r:id="rId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2096">
          <p15:clr>
            <a:srgbClr val="A4A3A4"/>
          </p15:clr>
        </p15:guide>
        <p15:guide id="2" pos="161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2096" orient="horz"/>
        <p:guide pos="16128"/>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Tahoma-bold.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font" Target="fonts/Tahoma-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63"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8" name="Google Shape;98;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4 Content" type="fourObj">
  <p:cSld name="FOUR_OBJECTS">
    <p:spTree>
      <p:nvGrpSpPr>
        <p:cNvPr id="9" name="Shape 9"/>
        <p:cNvGrpSpPr/>
        <p:nvPr/>
      </p:nvGrpSpPr>
      <p:grpSpPr>
        <a:xfrm>
          <a:off x="0" y="0"/>
          <a:ext cx="0" cy="0"/>
          <a:chOff x="0" y="0"/>
          <a:chExt cx="0" cy="0"/>
        </a:xfrm>
      </p:grpSpPr>
      <p:sp>
        <p:nvSpPr>
          <p:cNvPr id="10" name="Google Shape;10;p2"/>
          <p:cNvSpPr txBox="1"/>
          <p:nvPr>
            <p:ph type="title"/>
          </p:nvPr>
        </p:nvSpPr>
        <p:spPr>
          <a:xfrm>
            <a:off x="922338" y="977900"/>
            <a:ext cx="49361727" cy="6400800"/>
          </a:xfrm>
          <a:prstGeom prst="rect">
            <a:avLst/>
          </a:prstGeom>
          <a:solidFill>
            <a:schemeClr val="lt1"/>
          </a:solidFill>
          <a:ln cap="flat" cmpd="sng" w="9525">
            <a:solidFill>
              <a:schemeClr val="lt2"/>
            </a:solidFill>
            <a:prstDash val="solid"/>
            <a:miter lim="800000"/>
            <a:headEnd len="sm" w="sm" type="none"/>
            <a:tailEnd len="sm" w="sm" type="none"/>
          </a:ln>
        </p:spPr>
        <p:txBody>
          <a:bodyPr anchorCtr="0" anchor="ctr" bIns="208900" lIns="417800" spcFirstLastPara="1" rIns="417800" wrap="square" tIns="2089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1" name="Google Shape;11;p2"/>
          <p:cNvSpPr txBox="1"/>
          <p:nvPr>
            <p:ph idx="1" type="body"/>
          </p:nvPr>
        </p:nvSpPr>
        <p:spPr>
          <a:xfrm>
            <a:off x="914400" y="8178800"/>
            <a:ext cx="24612599" cy="14547850"/>
          </a:xfrm>
          <a:prstGeom prst="rect">
            <a:avLst/>
          </a:prstGeom>
          <a:solidFill>
            <a:schemeClr val="lt1"/>
          </a:solidFill>
          <a:ln cap="flat" cmpd="sng" w="9525">
            <a:solidFill>
              <a:schemeClr val="lt2"/>
            </a:solidFill>
            <a:prstDash val="solid"/>
            <a:miter lim="800000"/>
            <a:headEnd len="sm" w="sm" type="none"/>
            <a:tailEnd len="sm" w="sm" type="none"/>
          </a:ln>
        </p:spPr>
        <p:txBody>
          <a:bodyPr anchorCtr="0" anchor="t" bIns="457200" lIns="457200" spcFirstLastPara="1" rIns="457200" wrap="square" tIns="4572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228600" lvl="4" marL="2286000" algn="l">
              <a:lnSpc>
                <a:spcPct val="100000"/>
              </a:lnSpc>
              <a:spcBef>
                <a:spcPts val="360"/>
              </a:spcBef>
              <a:spcAft>
                <a:spcPts val="0"/>
              </a:spcAft>
              <a:buSzPts val="1400"/>
              <a:buNone/>
              <a:defRPr/>
            </a:lvl5pPr>
            <a:lvl6pPr indent="-228600" lvl="5" marL="2743200" algn="l">
              <a:lnSpc>
                <a:spcPct val="100000"/>
              </a:lnSpc>
              <a:spcBef>
                <a:spcPts val="360"/>
              </a:spcBef>
              <a:spcAft>
                <a:spcPts val="0"/>
              </a:spcAft>
              <a:buSzPts val="1400"/>
              <a:buNone/>
              <a:defRPr/>
            </a:lvl6pPr>
            <a:lvl7pPr indent="-228600" lvl="6" marL="3200400" algn="l">
              <a:lnSpc>
                <a:spcPct val="100000"/>
              </a:lnSpc>
              <a:spcBef>
                <a:spcPts val="360"/>
              </a:spcBef>
              <a:spcAft>
                <a:spcPts val="0"/>
              </a:spcAft>
              <a:buSzPts val="1400"/>
              <a:buNone/>
              <a:defRPr/>
            </a:lvl7pPr>
            <a:lvl8pPr indent="-228600" lvl="7" marL="3657600" algn="l">
              <a:lnSpc>
                <a:spcPct val="100000"/>
              </a:lnSpc>
              <a:spcBef>
                <a:spcPts val="360"/>
              </a:spcBef>
              <a:spcAft>
                <a:spcPts val="0"/>
              </a:spcAft>
              <a:buSzPts val="1400"/>
              <a:buNone/>
              <a:defRPr/>
            </a:lvl8pPr>
            <a:lvl9pPr indent="-228600" lvl="8" marL="4114800" algn="l">
              <a:lnSpc>
                <a:spcPct val="100000"/>
              </a:lnSpc>
              <a:spcBef>
                <a:spcPts val="360"/>
              </a:spcBef>
              <a:spcAft>
                <a:spcPts val="0"/>
              </a:spcAft>
              <a:buSzPts val="1400"/>
              <a:buNone/>
              <a:defRPr/>
            </a:lvl9pPr>
          </a:lstStyle>
          <a:p/>
        </p:txBody>
      </p:sp>
      <p:sp>
        <p:nvSpPr>
          <p:cNvPr id="12" name="Google Shape;12;p2"/>
          <p:cNvSpPr txBox="1"/>
          <p:nvPr>
            <p:ph idx="2" type="body"/>
          </p:nvPr>
        </p:nvSpPr>
        <p:spPr>
          <a:xfrm>
            <a:off x="25679400" y="8178800"/>
            <a:ext cx="24612599" cy="14547850"/>
          </a:xfrm>
          <a:prstGeom prst="rect">
            <a:avLst/>
          </a:prstGeom>
          <a:solidFill>
            <a:schemeClr val="lt1"/>
          </a:solidFill>
          <a:ln cap="flat" cmpd="sng" w="9525">
            <a:solidFill>
              <a:schemeClr val="lt2"/>
            </a:solidFill>
            <a:prstDash val="solid"/>
            <a:miter lim="800000"/>
            <a:headEnd len="sm" w="sm" type="none"/>
            <a:tailEnd len="sm" w="sm" type="none"/>
          </a:ln>
        </p:spPr>
        <p:txBody>
          <a:bodyPr anchorCtr="0" anchor="t" bIns="457200" lIns="457200" spcFirstLastPara="1" rIns="457200" wrap="square" tIns="4572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228600" lvl="4" marL="2286000" algn="l">
              <a:lnSpc>
                <a:spcPct val="100000"/>
              </a:lnSpc>
              <a:spcBef>
                <a:spcPts val="360"/>
              </a:spcBef>
              <a:spcAft>
                <a:spcPts val="0"/>
              </a:spcAft>
              <a:buSzPts val="1400"/>
              <a:buNone/>
              <a:defRPr/>
            </a:lvl5pPr>
            <a:lvl6pPr indent="-228600" lvl="5" marL="2743200" algn="l">
              <a:lnSpc>
                <a:spcPct val="100000"/>
              </a:lnSpc>
              <a:spcBef>
                <a:spcPts val="360"/>
              </a:spcBef>
              <a:spcAft>
                <a:spcPts val="0"/>
              </a:spcAft>
              <a:buSzPts val="1400"/>
              <a:buNone/>
              <a:defRPr/>
            </a:lvl6pPr>
            <a:lvl7pPr indent="-228600" lvl="6" marL="3200400" algn="l">
              <a:lnSpc>
                <a:spcPct val="100000"/>
              </a:lnSpc>
              <a:spcBef>
                <a:spcPts val="360"/>
              </a:spcBef>
              <a:spcAft>
                <a:spcPts val="0"/>
              </a:spcAft>
              <a:buSzPts val="1400"/>
              <a:buNone/>
              <a:defRPr/>
            </a:lvl7pPr>
            <a:lvl8pPr indent="-228600" lvl="7" marL="3657600" algn="l">
              <a:lnSpc>
                <a:spcPct val="100000"/>
              </a:lnSpc>
              <a:spcBef>
                <a:spcPts val="360"/>
              </a:spcBef>
              <a:spcAft>
                <a:spcPts val="0"/>
              </a:spcAft>
              <a:buSzPts val="1400"/>
              <a:buNone/>
              <a:defRPr/>
            </a:lvl8pPr>
            <a:lvl9pPr indent="-228600" lvl="8" marL="4114800" algn="l">
              <a:lnSpc>
                <a:spcPct val="100000"/>
              </a:lnSpc>
              <a:spcBef>
                <a:spcPts val="360"/>
              </a:spcBef>
              <a:spcAft>
                <a:spcPts val="0"/>
              </a:spcAft>
              <a:buSzPts val="1400"/>
              <a:buNone/>
              <a:defRPr/>
            </a:lvl9pPr>
          </a:lstStyle>
          <a:p/>
        </p:txBody>
      </p:sp>
      <p:sp>
        <p:nvSpPr>
          <p:cNvPr id="13" name="Google Shape;13;p2"/>
          <p:cNvSpPr txBox="1"/>
          <p:nvPr>
            <p:ph idx="3" type="body"/>
          </p:nvPr>
        </p:nvSpPr>
        <p:spPr>
          <a:xfrm>
            <a:off x="914400" y="22879050"/>
            <a:ext cx="24612599" cy="14547850"/>
          </a:xfrm>
          <a:prstGeom prst="rect">
            <a:avLst/>
          </a:prstGeom>
          <a:solidFill>
            <a:schemeClr val="lt1"/>
          </a:solidFill>
          <a:ln cap="flat" cmpd="sng" w="9525">
            <a:solidFill>
              <a:schemeClr val="lt2"/>
            </a:solidFill>
            <a:prstDash val="solid"/>
            <a:miter lim="800000"/>
            <a:headEnd len="sm" w="sm" type="none"/>
            <a:tailEnd len="sm" w="sm" type="none"/>
          </a:ln>
        </p:spPr>
        <p:txBody>
          <a:bodyPr anchorCtr="0" anchor="t" bIns="457200" lIns="457200" spcFirstLastPara="1" rIns="457200" wrap="square" tIns="4572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228600" lvl="4" marL="2286000" algn="l">
              <a:lnSpc>
                <a:spcPct val="100000"/>
              </a:lnSpc>
              <a:spcBef>
                <a:spcPts val="360"/>
              </a:spcBef>
              <a:spcAft>
                <a:spcPts val="0"/>
              </a:spcAft>
              <a:buSzPts val="1400"/>
              <a:buNone/>
              <a:defRPr/>
            </a:lvl5pPr>
            <a:lvl6pPr indent="-228600" lvl="5" marL="2743200" algn="l">
              <a:lnSpc>
                <a:spcPct val="100000"/>
              </a:lnSpc>
              <a:spcBef>
                <a:spcPts val="360"/>
              </a:spcBef>
              <a:spcAft>
                <a:spcPts val="0"/>
              </a:spcAft>
              <a:buSzPts val="1400"/>
              <a:buNone/>
              <a:defRPr/>
            </a:lvl6pPr>
            <a:lvl7pPr indent="-228600" lvl="6" marL="3200400" algn="l">
              <a:lnSpc>
                <a:spcPct val="100000"/>
              </a:lnSpc>
              <a:spcBef>
                <a:spcPts val="360"/>
              </a:spcBef>
              <a:spcAft>
                <a:spcPts val="0"/>
              </a:spcAft>
              <a:buSzPts val="1400"/>
              <a:buNone/>
              <a:defRPr/>
            </a:lvl7pPr>
            <a:lvl8pPr indent="-228600" lvl="7" marL="3657600" algn="l">
              <a:lnSpc>
                <a:spcPct val="100000"/>
              </a:lnSpc>
              <a:spcBef>
                <a:spcPts val="360"/>
              </a:spcBef>
              <a:spcAft>
                <a:spcPts val="0"/>
              </a:spcAft>
              <a:buSzPts val="1400"/>
              <a:buNone/>
              <a:defRPr/>
            </a:lvl8pPr>
            <a:lvl9pPr indent="-228600" lvl="8" marL="4114800" algn="l">
              <a:lnSpc>
                <a:spcPct val="100000"/>
              </a:lnSpc>
              <a:spcBef>
                <a:spcPts val="360"/>
              </a:spcBef>
              <a:spcAft>
                <a:spcPts val="0"/>
              </a:spcAft>
              <a:buSzPts val="1400"/>
              <a:buNone/>
              <a:defRPr/>
            </a:lvl9pPr>
          </a:lstStyle>
          <a:p/>
        </p:txBody>
      </p:sp>
      <p:sp>
        <p:nvSpPr>
          <p:cNvPr id="14" name="Google Shape;14;p2"/>
          <p:cNvSpPr txBox="1"/>
          <p:nvPr>
            <p:ph idx="4" type="body"/>
          </p:nvPr>
        </p:nvSpPr>
        <p:spPr>
          <a:xfrm>
            <a:off x="25679400" y="22879050"/>
            <a:ext cx="24612599" cy="14547850"/>
          </a:xfrm>
          <a:prstGeom prst="rect">
            <a:avLst/>
          </a:prstGeom>
          <a:solidFill>
            <a:schemeClr val="lt1"/>
          </a:solidFill>
          <a:ln cap="flat" cmpd="sng" w="9525">
            <a:solidFill>
              <a:schemeClr val="lt2"/>
            </a:solidFill>
            <a:prstDash val="solid"/>
            <a:miter lim="800000"/>
            <a:headEnd len="sm" w="sm" type="none"/>
            <a:tailEnd len="sm" w="sm" type="none"/>
          </a:ln>
        </p:spPr>
        <p:txBody>
          <a:bodyPr anchorCtr="0" anchor="t" bIns="457200" lIns="457200" spcFirstLastPara="1" rIns="457200" wrap="square" tIns="4572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228600" lvl="4" marL="2286000" algn="l">
              <a:lnSpc>
                <a:spcPct val="100000"/>
              </a:lnSpc>
              <a:spcBef>
                <a:spcPts val="360"/>
              </a:spcBef>
              <a:spcAft>
                <a:spcPts val="0"/>
              </a:spcAft>
              <a:buSzPts val="1400"/>
              <a:buNone/>
              <a:defRPr/>
            </a:lvl5pPr>
            <a:lvl6pPr indent="-228600" lvl="5" marL="2743200" algn="l">
              <a:lnSpc>
                <a:spcPct val="100000"/>
              </a:lnSpc>
              <a:spcBef>
                <a:spcPts val="360"/>
              </a:spcBef>
              <a:spcAft>
                <a:spcPts val="0"/>
              </a:spcAft>
              <a:buSzPts val="1400"/>
              <a:buNone/>
              <a:defRPr/>
            </a:lvl6pPr>
            <a:lvl7pPr indent="-228600" lvl="6" marL="3200400" algn="l">
              <a:lnSpc>
                <a:spcPct val="100000"/>
              </a:lnSpc>
              <a:spcBef>
                <a:spcPts val="360"/>
              </a:spcBef>
              <a:spcAft>
                <a:spcPts val="0"/>
              </a:spcAft>
              <a:buSzPts val="1400"/>
              <a:buNone/>
              <a:defRPr/>
            </a:lvl7pPr>
            <a:lvl8pPr indent="-228600" lvl="7" marL="3657600" algn="l">
              <a:lnSpc>
                <a:spcPct val="100000"/>
              </a:lnSpc>
              <a:spcBef>
                <a:spcPts val="360"/>
              </a:spcBef>
              <a:spcAft>
                <a:spcPts val="0"/>
              </a:spcAft>
              <a:buSzPts val="1400"/>
              <a:buNone/>
              <a:defRPr/>
            </a:lvl8pPr>
            <a:lvl9pPr indent="-228600" lvl="8" marL="4114800" algn="l">
              <a:lnSpc>
                <a:spcPct val="100000"/>
              </a:lnSpc>
              <a:spcBef>
                <a:spcPts val="36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42" name="Shape 42"/>
        <p:cNvGrpSpPr/>
        <p:nvPr/>
      </p:nvGrpSpPr>
      <p:grpSpPr>
        <a:xfrm>
          <a:off x="0" y="0"/>
          <a:ext cx="0" cy="0"/>
          <a:chOff x="0" y="0"/>
          <a:chExt cx="0" cy="0"/>
        </a:xfrm>
      </p:grpSpPr>
      <p:sp>
        <p:nvSpPr>
          <p:cNvPr id="43" name="Google Shape;43;p11"/>
          <p:cNvSpPr txBox="1"/>
          <p:nvPr>
            <p:ph type="title"/>
          </p:nvPr>
        </p:nvSpPr>
        <p:spPr>
          <a:xfrm>
            <a:off x="4044950" y="24679275"/>
            <a:ext cx="43526075" cy="7626350"/>
          </a:xfrm>
          <a:prstGeom prst="rect">
            <a:avLst/>
          </a:prstGeom>
          <a:solidFill>
            <a:schemeClr val="lt1"/>
          </a:solidFill>
          <a:ln cap="flat" cmpd="sng" w="9525">
            <a:solidFill>
              <a:schemeClr val="lt2"/>
            </a:solidFill>
            <a:prstDash val="solid"/>
            <a:miter lim="800000"/>
            <a:headEnd len="sm" w="sm" type="none"/>
            <a:tailEnd len="sm" w="sm" type="none"/>
          </a:ln>
        </p:spPr>
        <p:txBody>
          <a:bodyPr anchorCtr="0" anchor="t" bIns="208900" lIns="417800" spcFirstLastPara="1" rIns="417800" wrap="square" tIns="208900">
            <a:noAutofit/>
          </a:bodyPr>
          <a:lstStyle>
            <a:lvl1pPr lvl="0" algn="l">
              <a:lnSpc>
                <a:spcPct val="100000"/>
              </a:lnSpc>
              <a:spcBef>
                <a:spcPts val="0"/>
              </a:spcBef>
              <a:spcAft>
                <a:spcPts val="0"/>
              </a:spcAft>
              <a:buSzPts val="1400"/>
              <a:buNone/>
              <a:defRPr b="1" sz="4000"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4" name="Google Shape;44;p11"/>
          <p:cNvSpPr txBox="1"/>
          <p:nvPr>
            <p:ph idx="1" type="body"/>
          </p:nvPr>
        </p:nvSpPr>
        <p:spPr>
          <a:xfrm>
            <a:off x="4044950" y="16278225"/>
            <a:ext cx="43526075" cy="8401050"/>
          </a:xfrm>
          <a:prstGeom prst="rect">
            <a:avLst/>
          </a:prstGeom>
          <a:solidFill>
            <a:schemeClr val="lt1"/>
          </a:solidFill>
          <a:ln cap="flat" cmpd="sng" w="9525">
            <a:solidFill>
              <a:schemeClr val="lt2"/>
            </a:solidFill>
            <a:prstDash val="solid"/>
            <a:miter lim="800000"/>
            <a:headEnd len="sm" w="sm" type="none"/>
            <a:tailEnd len="sm" w="sm" type="none"/>
          </a:ln>
        </p:spPr>
        <p:txBody>
          <a:bodyPr anchorCtr="0" anchor="b" bIns="457200" lIns="457200" spcFirstLastPara="1" rIns="457200" wrap="square" tIns="457200">
            <a:noAutofit/>
          </a:bodyPr>
          <a:lstStyle>
            <a:lvl1pPr indent="-228600" lvl="0" marL="457200" algn="l">
              <a:lnSpc>
                <a:spcPct val="100000"/>
              </a:lnSpc>
              <a:spcBef>
                <a:spcPts val="400"/>
              </a:spcBef>
              <a:spcAft>
                <a:spcPts val="0"/>
              </a:spcAft>
              <a:buClr>
                <a:schemeClr val="dk1"/>
              </a:buClr>
              <a:buSzPts val="2000"/>
              <a:buFont typeface="Tahoma"/>
              <a:buNone/>
              <a:defRPr sz="2000"/>
            </a:lvl1pPr>
            <a:lvl2pPr indent="-228600" lvl="1" marL="914400" algn="l">
              <a:lnSpc>
                <a:spcPct val="100000"/>
              </a:lnSpc>
              <a:spcBef>
                <a:spcPts val="360"/>
              </a:spcBef>
              <a:spcAft>
                <a:spcPts val="0"/>
              </a:spcAft>
              <a:buClr>
                <a:schemeClr val="dk1"/>
              </a:buClr>
              <a:buSzPts val="1800"/>
              <a:buFont typeface="Arial"/>
              <a:buNone/>
              <a:defRPr sz="1800"/>
            </a:lvl2pPr>
            <a:lvl3pPr indent="-228600" lvl="2" marL="1371600" algn="l">
              <a:lnSpc>
                <a:spcPct val="100000"/>
              </a:lnSpc>
              <a:spcBef>
                <a:spcPts val="320"/>
              </a:spcBef>
              <a:spcAft>
                <a:spcPts val="0"/>
              </a:spcAft>
              <a:buClr>
                <a:schemeClr val="dk1"/>
              </a:buClr>
              <a:buSzPts val="1600"/>
              <a:buFont typeface="Arial"/>
              <a:buNone/>
              <a:defRPr sz="1600"/>
            </a:lvl3pPr>
            <a:lvl4pPr indent="-228600" lvl="3" marL="1828800" algn="l">
              <a:lnSpc>
                <a:spcPct val="100000"/>
              </a:lnSpc>
              <a:spcBef>
                <a:spcPts val="280"/>
              </a:spcBef>
              <a:spcAft>
                <a:spcPts val="0"/>
              </a:spcAft>
              <a:buClr>
                <a:schemeClr val="dk1"/>
              </a:buClr>
              <a:buSzPts val="1400"/>
              <a:buFont typeface="Arial"/>
              <a:buNone/>
              <a:defRPr sz="1400"/>
            </a:lvl4pPr>
            <a:lvl5pPr indent="-228600" lvl="4" marL="2286000" algn="l">
              <a:lnSpc>
                <a:spcPct val="100000"/>
              </a:lnSpc>
              <a:spcBef>
                <a:spcPts val="280"/>
              </a:spcBef>
              <a:spcAft>
                <a:spcPts val="0"/>
              </a:spcAft>
              <a:buClr>
                <a:schemeClr val="dk1"/>
              </a:buClr>
              <a:buSzPts val="1400"/>
              <a:buFont typeface="Arial"/>
              <a:buNone/>
              <a:defRPr sz="1400"/>
            </a:lvl5pPr>
            <a:lvl6pPr indent="-228600" lvl="5" marL="2743200" algn="l">
              <a:lnSpc>
                <a:spcPct val="100000"/>
              </a:lnSpc>
              <a:spcBef>
                <a:spcPts val="280"/>
              </a:spcBef>
              <a:spcAft>
                <a:spcPts val="0"/>
              </a:spcAft>
              <a:buClr>
                <a:schemeClr val="dk1"/>
              </a:buClr>
              <a:buSzPts val="1400"/>
              <a:buFont typeface="Arial"/>
              <a:buNone/>
              <a:defRPr sz="1400"/>
            </a:lvl6pPr>
            <a:lvl7pPr indent="-228600" lvl="6" marL="3200400" algn="l">
              <a:lnSpc>
                <a:spcPct val="100000"/>
              </a:lnSpc>
              <a:spcBef>
                <a:spcPts val="280"/>
              </a:spcBef>
              <a:spcAft>
                <a:spcPts val="0"/>
              </a:spcAft>
              <a:buClr>
                <a:schemeClr val="dk1"/>
              </a:buClr>
              <a:buSzPts val="1400"/>
              <a:buFont typeface="Arial"/>
              <a:buNone/>
              <a:defRPr sz="1400"/>
            </a:lvl7pPr>
            <a:lvl8pPr indent="-228600" lvl="7" marL="3657600" algn="l">
              <a:lnSpc>
                <a:spcPct val="100000"/>
              </a:lnSpc>
              <a:spcBef>
                <a:spcPts val="280"/>
              </a:spcBef>
              <a:spcAft>
                <a:spcPts val="0"/>
              </a:spcAft>
              <a:buClr>
                <a:schemeClr val="dk1"/>
              </a:buClr>
              <a:buSzPts val="1400"/>
              <a:buFont typeface="Arial"/>
              <a:buNone/>
              <a:defRPr sz="1400"/>
            </a:lvl8pPr>
            <a:lvl9pPr indent="-228600" lvl="8" marL="4114800" algn="l">
              <a:lnSpc>
                <a:spcPct val="100000"/>
              </a:lnSpc>
              <a:spcBef>
                <a:spcPts val="280"/>
              </a:spcBef>
              <a:spcAft>
                <a:spcPts val="0"/>
              </a:spcAft>
              <a:buClr>
                <a:schemeClr val="dk1"/>
              </a:buClr>
              <a:buSzPts val="1400"/>
              <a:buFont typeface="Arial"/>
              <a:buNone/>
              <a:defRPr sz="14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45" name="Shape 45"/>
        <p:cNvGrpSpPr/>
        <p:nvPr/>
      </p:nvGrpSpPr>
      <p:grpSpPr>
        <a:xfrm>
          <a:off x="0" y="0"/>
          <a:ext cx="0" cy="0"/>
          <a:chOff x="0" y="0"/>
          <a:chExt cx="0" cy="0"/>
        </a:xfrm>
      </p:grpSpPr>
      <p:sp>
        <p:nvSpPr>
          <p:cNvPr id="46" name="Google Shape;46;p12"/>
          <p:cNvSpPr txBox="1"/>
          <p:nvPr>
            <p:ph type="title"/>
          </p:nvPr>
        </p:nvSpPr>
        <p:spPr>
          <a:xfrm>
            <a:off x="922337" y="977900"/>
            <a:ext cx="49361727" cy="6400800"/>
          </a:xfrm>
          <a:prstGeom prst="rect">
            <a:avLst/>
          </a:prstGeom>
          <a:solidFill>
            <a:schemeClr val="lt1"/>
          </a:solidFill>
          <a:ln cap="flat" cmpd="sng" w="9525">
            <a:solidFill>
              <a:schemeClr val="lt2"/>
            </a:solidFill>
            <a:prstDash val="solid"/>
            <a:miter lim="800000"/>
            <a:headEnd len="sm" w="sm" type="none"/>
            <a:tailEnd len="sm" w="sm" type="none"/>
          </a:ln>
        </p:spPr>
        <p:txBody>
          <a:bodyPr anchorCtr="0" anchor="ctr" bIns="208900" lIns="417800" spcFirstLastPara="1" rIns="417800" wrap="square" tIns="2089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7" name="Google Shape;47;p12"/>
          <p:cNvSpPr txBox="1"/>
          <p:nvPr>
            <p:ph idx="1" type="body"/>
          </p:nvPr>
        </p:nvSpPr>
        <p:spPr>
          <a:xfrm>
            <a:off x="914400" y="8178800"/>
            <a:ext cx="49377600" cy="29248100"/>
          </a:xfrm>
          <a:prstGeom prst="rect">
            <a:avLst/>
          </a:prstGeom>
          <a:solidFill>
            <a:schemeClr val="lt1"/>
          </a:solidFill>
          <a:ln cap="flat" cmpd="sng" w="9525">
            <a:solidFill>
              <a:schemeClr val="lt2"/>
            </a:solidFill>
            <a:prstDash val="solid"/>
            <a:miter lim="800000"/>
            <a:headEnd len="sm" w="sm" type="none"/>
            <a:tailEnd len="sm" w="sm" type="none"/>
          </a:ln>
        </p:spPr>
        <p:txBody>
          <a:bodyPr anchorCtr="0" anchor="t" bIns="457200" lIns="457200" spcFirstLastPara="1" rIns="457200" wrap="square" tIns="4572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228600" lvl="4" marL="2286000" algn="l">
              <a:lnSpc>
                <a:spcPct val="100000"/>
              </a:lnSpc>
              <a:spcBef>
                <a:spcPts val="360"/>
              </a:spcBef>
              <a:spcAft>
                <a:spcPts val="0"/>
              </a:spcAft>
              <a:buSzPts val="1400"/>
              <a:buNone/>
              <a:defRPr/>
            </a:lvl5pPr>
            <a:lvl6pPr indent="-228600" lvl="5" marL="2743200" algn="l">
              <a:lnSpc>
                <a:spcPct val="100000"/>
              </a:lnSpc>
              <a:spcBef>
                <a:spcPts val="360"/>
              </a:spcBef>
              <a:spcAft>
                <a:spcPts val="0"/>
              </a:spcAft>
              <a:buSzPts val="1400"/>
              <a:buNone/>
              <a:defRPr/>
            </a:lvl6pPr>
            <a:lvl7pPr indent="-228600" lvl="6" marL="3200400" algn="l">
              <a:lnSpc>
                <a:spcPct val="100000"/>
              </a:lnSpc>
              <a:spcBef>
                <a:spcPts val="360"/>
              </a:spcBef>
              <a:spcAft>
                <a:spcPts val="0"/>
              </a:spcAft>
              <a:buSzPts val="1400"/>
              <a:buNone/>
              <a:defRPr/>
            </a:lvl7pPr>
            <a:lvl8pPr indent="-228600" lvl="7" marL="3657600" algn="l">
              <a:lnSpc>
                <a:spcPct val="100000"/>
              </a:lnSpc>
              <a:spcBef>
                <a:spcPts val="360"/>
              </a:spcBef>
              <a:spcAft>
                <a:spcPts val="0"/>
              </a:spcAft>
              <a:buSzPts val="1400"/>
              <a:buNone/>
              <a:defRPr/>
            </a:lvl8pPr>
            <a:lvl9pPr indent="-228600" lvl="8" marL="4114800" algn="l">
              <a:lnSpc>
                <a:spcPct val="100000"/>
              </a:lnSpc>
              <a:spcBef>
                <a:spcPts val="36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48" name="Shape 48"/>
        <p:cNvGrpSpPr/>
        <p:nvPr/>
      </p:nvGrpSpPr>
      <p:grpSpPr>
        <a:xfrm>
          <a:off x="0" y="0"/>
          <a:ext cx="0" cy="0"/>
          <a:chOff x="0" y="0"/>
          <a:chExt cx="0" cy="0"/>
        </a:xfrm>
      </p:grpSpPr>
      <p:sp>
        <p:nvSpPr>
          <p:cNvPr id="49" name="Google Shape;49;p13"/>
          <p:cNvSpPr txBox="1"/>
          <p:nvPr>
            <p:ph type="ctrTitle"/>
          </p:nvPr>
        </p:nvSpPr>
        <p:spPr>
          <a:xfrm>
            <a:off x="3840163" y="11930063"/>
            <a:ext cx="43526075" cy="8232775"/>
          </a:xfrm>
          <a:prstGeom prst="rect">
            <a:avLst/>
          </a:prstGeom>
          <a:solidFill>
            <a:schemeClr val="lt1"/>
          </a:solidFill>
          <a:ln cap="flat" cmpd="sng" w="9525">
            <a:solidFill>
              <a:schemeClr val="lt2"/>
            </a:solidFill>
            <a:prstDash val="solid"/>
            <a:miter lim="800000"/>
            <a:headEnd len="sm" w="sm" type="none"/>
            <a:tailEnd len="sm" w="sm" type="none"/>
          </a:ln>
        </p:spPr>
        <p:txBody>
          <a:bodyPr anchorCtr="0" anchor="ctr" bIns="208900" lIns="417800" spcFirstLastPara="1" rIns="417800" wrap="square" tIns="2089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0" name="Google Shape;50;p13"/>
          <p:cNvSpPr txBox="1"/>
          <p:nvPr>
            <p:ph idx="1" type="subTitle"/>
          </p:nvPr>
        </p:nvSpPr>
        <p:spPr>
          <a:xfrm>
            <a:off x="7680325" y="21763038"/>
            <a:ext cx="35845751" cy="9813925"/>
          </a:xfrm>
          <a:prstGeom prst="rect">
            <a:avLst/>
          </a:prstGeom>
          <a:solidFill>
            <a:schemeClr val="lt1"/>
          </a:solidFill>
          <a:ln cap="flat" cmpd="sng" w="9525">
            <a:solidFill>
              <a:schemeClr val="lt2"/>
            </a:solidFill>
            <a:prstDash val="solid"/>
            <a:miter lim="800000"/>
            <a:headEnd len="sm" w="sm" type="none"/>
            <a:tailEnd len="sm" w="sm" type="none"/>
          </a:ln>
        </p:spPr>
        <p:txBody>
          <a:bodyPr anchorCtr="0" anchor="t" bIns="457200" lIns="457200" spcFirstLastPara="1" rIns="457200" wrap="square" tIns="457200">
            <a:noAutofit/>
          </a:bodyPr>
          <a:lstStyle>
            <a:lvl1pPr lvl="0" algn="ctr">
              <a:lnSpc>
                <a:spcPct val="100000"/>
              </a:lnSpc>
              <a:spcBef>
                <a:spcPts val="2420"/>
              </a:spcBef>
              <a:spcAft>
                <a:spcPts val="0"/>
              </a:spcAft>
              <a:buClr>
                <a:schemeClr val="dk1"/>
              </a:buClr>
              <a:buSzPts val="12100"/>
              <a:buFont typeface="Tahoma"/>
              <a:buNone/>
              <a:defRPr/>
            </a:lvl1pPr>
            <a:lvl2pPr lvl="1" algn="ctr">
              <a:lnSpc>
                <a:spcPct val="100000"/>
              </a:lnSpc>
              <a:spcBef>
                <a:spcPts val="2120"/>
              </a:spcBef>
              <a:spcAft>
                <a:spcPts val="0"/>
              </a:spcAft>
              <a:buClr>
                <a:schemeClr val="dk1"/>
              </a:buClr>
              <a:buSzPts val="10600"/>
              <a:buFont typeface="Arial"/>
              <a:buNone/>
              <a:defRPr/>
            </a:lvl2pPr>
            <a:lvl3pPr lvl="2" algn="ctr">
              <a:lnSpc>
                <a:spcPct val="100000"/>
              </a:lnSpc>
              <a:spcBef>
                <a:spcPts val="1920"/>
              </a:spcBef>
              <a:spcAft>
                <a:spcPts val="0"/>
              </a:spcAft>
              <a:buClr>
                <a:schemeClr val="dk1"/>
              </a:buClr>
              <a:buSzPts val="9600"/>
              <a:buFont typeface="Arial"/>
              <a:buNone/>
              <a:defRPr/>
            </a:lvl3pPr>
            <a:lvl4pPr lvl="3" algn="ctr">
              <a:lnSpc>
                <a:spcPct val="100000"/>
              </a:lnSpc>
              <a:spcBef>
                <a:spcPts val="1500"/>
              </a:spcBef>
              <a:spcAft>
                <a:spcPts val="0"/>
              </a:spcAft>
              <a:buClr>
                <a:schemeClr val="dk1"/>
              </a:buClr>
              <a:buSzPts val="7500"/>
              <a:buFont typeface="Arial"/>
              <a:buNone/>
              <a:defRPr/>
            </a:lvl4pPr>
            <a:lvl5pPr lvl="4" algn="ctr">
              <a:lnSpc>
                <a:spcPct val="100000"/>
              </a:lnSpc>
              <a:spcBef>
                <a:spcPts val="1380"/>
              </a:spcBef>
              <a:spcAft>
                <a:spcPts val="0"/>
              </a:spcAft>
              <a:buClr>
                <a:schemeClr val="dk1"/>
              </a:buClr>
              <a:buSzPts val="6900"/>
              <a:buFont typeface="Arial"/>
              <a:buNone/>
              <a:defRPr/>
            </a:lvl5pPr>
            <a:lvl6pPr lvl="5" algn="ctr">
              <a:lnSpc>
                <a:spcPct val="100000"/>
              </a:lnSpc>
              <a:spcBef>
                <a:spcPts val="1380"/>
              </a:spcBef>
              <a:spcAft>
                <a:spcPts val="0"/>
              </a:spcAft>
              <a:buClr>
                <a:schemeClr val="dk1"/>
              </a:buClr>
              <a:buSzPts val="6900"/>
              <a:buFont typeface="Arial"/>
              <a:buNone/>
              <a:defRPr/>
            </a:lvl6pPr>
            <a:lvl7pPr lvl="6" algn="ctr">
              <a:lnSpc>
                <a:spcPct val="100000"/>
              </a:lnSpc>
              <a:spcBef>
                <a:spcPts val="1380"/>
              </a:spcBef>
              <a:spcAft>
                <a:spcPts val="0"/>
              </a:spcAft>
              <a:buClr>
                <a:schemeClr val="dk1"/>
              </a:buClr>
              <a:buSzPts val="6900"/>
              <a:buFont typeface="Arial"/>
              <a:buNone/>
              <a:defRPr/>
            </a:lvl7pPr>
            <a:lvl8pPr lvl="7" algn="ctr">
              <a:lnSpc>
                <a:spcPct val="100000"/>
              </a:lnSpc>
              <a:spcBef>
                <a:spcPts val="1380"/>
              </a:spcBef>
              <a:spcAft>
                <a:spcPts val="0"/>
              </a:spcAft>
              <a:buClr>
                <a:schemeClr val="dk1"/>
              </a:buClr>
              <a:buSzPts val="6900"/>
              <a:buFont typeface="Arial"/>
              <a:buNone/>
              <a:defRPr/>
            </a:lvl8pPr>
            <a:lvl9pPr lvl="8" algn="ctr">
              <a:lnSpc>
                <a:spcPct val="100000"/>
              </a:lnSpc>
              <a:spcBef>
                <a:spcPts val="1380"/>
              </a:spcBef>
              <a:spcAft>
                <a:spcPts val="0"/>
              </a:spcAft>
              <a:buClr>
                <a:schemeClr val="dk1"/>
              </a:buClr>
              <a:buSzPts val="6900"/>
              <a:buFont typeface="Arial"/>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55" name="Shape 55"/>
        <p:cNvGrpSpPr/>
        <p:nvPr/>
      </p:nvGrpSpPr>
      <p:grpSpPr>
        <a:xfrm>
          <a:off x="0" y="0"/>
          <a:ext cx="0" cy="0"/>
          <a:chOff x="0" y="0"/>
          <a:chExt cx="0" cy="0"/>
        </a:xfrm>
      </p:grpSpPr>
      <p:sp>
        <p:nvSpPr>
          <p:cNvPr id="56" name="Google Shape;56;p15"/>
          <p:cNvSpPr txBox="1"/>
          <p:nvPr>
            <p:ph type="ctrTitle"/>
          </p:nvPr>
        </p:nvSpPr>
        <p:spPr>
          <a:xfrm>
            <a:off x="1745567" y="5559493"/>
            <a:ext cx="47715300" cy="15326099"/>
          </a:xfrm>
          <a:prstGeom prst="rect">
            <a:avLst/>
          </a:prstGeom>
          <a:noFill/>
          <a:ln>
            <a:noFill/>
          </a:ln>
        </p:spPr>
        <p:txBody>
          <a:bodyPr anchorCtr="0" anchor="b" bIns="559375" lIns="559375" spcFirstLastPara="1" rIns="559375" wrap="square" tIns="559375">
            <a:noAutofit/>
          </a:bodyPr>
          <a:lstStyle>
            <a:lvl1pPr lvl="0" algn="ctr">
              <a:lnSpc>
                <a:spcPct val="100000"/>
              </a:lnSpc>
              <a:spcBef>
                <a:spcPts val="0"/>
              </a:spcBef>
              <a:spcAft>
                <a:spcPts val="0"/>
              </a:spcAft>
              <a:buSzPts val="31800"/>
              <a:buNone/>
              <a:defRPr sz="31800"/>
            </a:lvl1pPr>
            <a:lvl2pPr lvl="1" algn="ctr">
              <a:lnSpc>
                <a:spcPct val="100000"/>
              </a:lnSpc>
              <a:spcBef>
                <a:spcPts val="0"/>
              </a:spcBef>
              <a:spcAft>
                <a:spcPts val="0"/>
              </a:spcAft>
              <a:buSzPts val="31800"/>
              <a:buNone/>
              <a:defRPr sz="31800"/>
            </a:lvl2pPr>
            <a:lvl3pPr lvl="2" algn="ctr">
              <a:lnSpc>
                <a:spcPct val="100000"/>
              </a:lnSpc>
              <a:spcBef>
                <a:spcPts val="0"/>
              </a:spcBef>
              <a:spcAft>
                <a:spcPts val="0"/>
              </a:spcAft>
              <a:buSzPts val="31800"/>
              <a:buNone/>
              <a:defRPr sz="31800"/>
            </a:lvl3pPr>
            <a:lvl4pPr lvl="3" algn="ctr">
              <a:lnSpc>
                <a:spcPct val="100000"/>
              </a:lnSpc>
              <a:spcBef>
                <a:spcPts val="0"/>
              </a:spcBef>
              <a:spcAft>
                <a:spcPts val="0"/>
              </a:spcAft>
              <a:buSzPts val="31800"/>
              <a:buNone/>
              <a:defRPr sz="31800"/>
            </a:lvl4pPr>
            <a:lvl5pPr lvl="4" algn="ctr">
              <a:lnSpc>
                <a:spcPct val="100000"/>
              </a:lnSpc>
              <a:spcBef>
                <a:spcPts val="0"/>
              </a:spcBef>
              <a:spcAft>
                <a:spcPts val="0"/>
              </a:spcAft>
              <a:buSzPts val="31800"/>
              <a:buNone/>
              <a:defRPr sz="31800"/>
            </a:lvl5pPr>
            <a:lvl6pPr lvl="5" algn="ctr">
              <a:lnSpc>
                <a:spcPct val="100000"/>
              </a:lnSpc>
              <a:spcBef>
                <a:spcPts val="0"/>
              </a:spcBef>
              <a:spcAft>
                <a:spcPts val="0"/>
              </a:spcAft>
              <a:buSzPts val="31800"/>
              <a:buNone/>
              <a:defRPr sz="31800"/>
            </a:lvl6pPr>
            <a:lvl7pPr lvl="6" algn="ctr">
              <a:lnSpc>
                <a:spcPct val="100000"/>
              </a:lnSpc>
              <a:spcBef>
                <a:spcPts val="0"/>
              </a:spcBef>
              <a:spcAft>
                <a:spcPts val="0"/>
              </a:spcAft>
              <a:buSzPts val="31800"/>
              <a:buNone/>
              <a:defRPr sz="31800"/>
            </a:lvl7pPr>
            <a:lvl8pPr lvl="7" algn="ctr">
              <a:lnSpc>
                <a:spcPct val="100000"/>
              </a:lnSpc>
              <a:spcBef>
                <a:spcPts val="0"/>
              </a:spcBef>
              <a:spcAft>
                <a:spcPts val="0"/>
              </a:spcAft>
              <a:buSzPts val="31800"/>
              <a:buNone/>
              <a:defRPr sz="31800"/>
            </a:lvl8pPr>
            <a:lvl9pPr lvl="8" algn="ctr">
              <a:lnSpc>
                <a:spcPct val="100000"/>
              </a:lnSpc>
              <a:spcBef>
                <a:spcPts val="0"/>
              </a:spcBef>
              <a:spcAft>
                <a:spcPts val="0"/>
              </a:spcAft>
              <a:buSzPts val="31800"/>
              <a:buNone/>
              <a:defRPr sz="31800"/>
            </a:lvl9pPr>
          </a:lstStyle>
          <a:p/>
        </p:txBody>
      </p:sp>
      <p:sp>
        <p:nvSpPr>
          <p:cNvPr id="57" name="Google Shape;57;p15"/>
          <p:cNvSpPr txBox="1"/>
          <p:nvPr>
            <p:ph idx="1" type="subTitle"/>
          </p:nvPr>
        </p:nvSpPr>
        <p:spPr>
          <a:xfrm>
            <a:off x="1745520" y="21161467"/>
            <a:ext cx="47715300" cy="5918100"/>
          </a:xfrm>
          <a:prstGeom prst="rect">
            <a:avLst/>
          </a:prstGeom>
          <a:noFill/>
          <a:ln>
            <a:noFill/>
          </a:ln>
        </p:spPr>
        <p:txBody>
          <a:bodyPr anchorCtr="0" anchor="t" bIns="559375" lIns="559375" spcFirstLastPara="1" rIns="559375" wrap="square" tIns="559375">
            <a:noAutofit/>
          </a:bodyPr>
          <a:lstStyle>
            <a:lvl1pPr lvl="0" algn="ctr">
              <a:lnSpc>
                <a:spcPct val="100000"/>
              </a:lnSpc>
              <a:spcBef>
                <a:spcPts val="0"/>
              </a:spcBef>
              <a:spcAft>
                <a:spcPts val="0"/>
              </a:spcAft>
              <a:buSzPts val="17100"/>
              <a:buNone/>
              <a:defRPr sz="17100"/>
            </a:lvl1pPr>
            <a:lvl2pPr lvl="1" algn="ctr">
              <a:lnSpc>
                <a:spcPct val="100000"/>
              </a:lnSpc>
              <a:spcBef>
                <a:spcPts val="0"/>
              </a:spcBef>
              <a:spcAft>
                <a:spcPts val="0"/>
              </a:spcAft>
              <a:buSzPts val="17100"/>
              <a:buNone/>
              <a:defRPr sz="17100"/>
            </a:lvl2pPr>
            <a:lvl3pPr lvl="2" algn="ctr">
              <a:lnSpc>
                <a:spcPct val="100000"/>
              </a:lnSpc>
              <a:spcBef>
                <a:spcPts val="0"/>
              </a:spcBef>
              <a:spcAft>
                <a:spcPts val="0"/>
              </a:spcAft>
              <a:buSzPts val="17100"/>
              <a:buNone/>
              <a:defRPr sz="17100"/>
            </a:lvl3pPr>
            <a:lvl4pPr lvl="3" algn="ctr">
              <a:lnSpc>
                <a:spcPct val="100000"/>
              </a:lnSpc>
              <a:spcBef>
                <a:spcPts val="0"/>
              </a:spcBef>
              <a:spcAft>
                <a:spcPts val="0"/>
              </a:spcAft>
              <a:buSzPts val="17100"/>
              <a:buNone/>
              <a:defRPr sz="17100"/>
            </a:lvl4pPr>
            <a:lvl5pPr lvl="4" algn="ctr">
              <a:lnSpc>
                <a:spcPct val="100000"/>
              </a:lnSpc>
              <a:spcBef>
                <a:spcPts val="0"/>
              </a:spcBef>
              <a:spcAft>
                <a:spcPts val="0"/>
              </a:spcAft>
              <a:buSzPts val="17100"/>
              <a:buNone/>
              <a:defRPr sz="17100"/>
            </a:lvl5pPr>
            <a:lvl6pPr lvl="5" algn="ctr">
              <a:lnSpc>
                <a:spcPct val="100000"/>
              </a:lnSpc>
              <a:spcBef>
                <a:spcPts val="0"/>
              </a:spcBef>
              <a:spcAft>
                <a:spcPts val="0"/>
              </a:spcAft>
              <a:buSzPts val="17100"/>
              <a:buNone/>
              <a:defRPr sz="17100"/>
            </a:lvl6pPr>
            <a:lvl7pPr lvl="6" algn="ctr">
              <a:lnSpc>
                <a:spcPct val="100000"/>
              </a:lnSpc>
              <a:spcBef>
                <a:spcPts val="0"/>
              </a:spcBef>
              <a:spcAft>
                <a:spcPts val="0"/>
              </a:spcAft>
              <a:buSzPts val="17100"/>
              <a:buNone/>
              <a:defRPr sz="17100"/>
            </a:lvl7pPr>
            <a:lvl8pPr lvl="7" algn="ctr">
              <a:lnSpc>
                <a:spcPct val="100000"/>
              </a:lnSpc>
              <a:spcBef>
                <a:spcPts val="0"/>
              </a:spcBef>
              <a:spcAft>
                <a:spcPts val="0"/>
              </a:spcAft>
              <a:buSzPts val="17100"/>
              <a:buNone/>
              <a:defRPr sz="17100"/>
            </a:lvl8pPr>
            <a:lvl9pPr lvl="8" algn="ctr">
              <a:lnSpc>
                <a:spcPct val="100000"/>
              </a:lnSpc>
              <a:spcBef>
                <a:spcPts val="0"/>
              </a:spcBef>
              <a:spcAft>
                <a:spcPts val="0"/>
              </a:spcAft>
              <a:buSzPts val="17100"/>
              <a:buNone/>
              <a:defRPr sz="17100"/>
            </a:lvl9pPr>
          </a:lstStyle>
          <a:p/>
        </p:txBody>
      </p:sp>
      <p:sp>
        <p:nvSpPr>
          <p:cNvPr id="58" name="Google Shape;58;p15"/>
          <p:cNvSpPr txBox="1"/>
          <p:nvPr>
            <p:ph idx="12" type="sldNum"/>
          </p:nvPr>
        </p:nvSpPr>
        <p:spPr>
          <a:xfrm>
            <a:off x="47445763" y="34818684"/>
            <a:ext cx="3072900" cy="2939100"/>
          </a:xfrm>
          <a:prstGeom prst="rect">
            <a:avLst/>
          </a:prstGeom>
          <a:noFill/>
          <a:ln>
            <a:noFill/>
          </a:ln>
        </p:spPr>
        <p:txBody>
          <a:bodyPr anchorCtr="0" anchor="ctr" bIns="559375" lIns="559375" spcFirstLastPara="1" rIns="559375" wrap="square" tIns="559375">
            <a:noAutofit/>
          </a:bodyPr>
          <a:lstStyle>
            <a:lvl1pPr indent="0" lvl="0" marL="0" marR="0" algn="r">
              <a:lnSpc>
                <a:spcPct val="100000"/>
              </a:lnSpc>
              <a:spcBef>
                <a:spcPts val="0"/>
              </a:spcBef>
              <a:spcAft>
                <a:spcPts val="0"/>
              </a:spcAft>
              <a:buClr>
                <a:srgbClr val="000000"/>
              </a:buClr>
              <a:buSzPts val="6100"/>
              <a:buFont typeface="Arial"/>
              <a:buNone/>
              <a:defRPr b="0" i="0" sz="61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6100"/>
              <a:buFont typeface="Arial"/>
              <a:buNone/>
              <a:defRPr b="0" i="0" sz="61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6100"/>
              <a:buFont typeface="Arial"/>
              <a:buNone/>
              <a:defRPr b="0" i="0" sz="61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6100"/>
              <a:buFont typeface="Arial"/>
              <a:buNone/>
              <a:defRPr b="0" i="0" sz="61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6100"/>
              <a:buFont typeface="Arial"/>
              <a:buNone/>
              <a:defRPr b="0" i="0" sz="61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6100"/>
              <a:buFont typeface="Arial"/>
              <a:buNone/>
              <a:defRPr b="0" i="0" sz="61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6100"/>
              <a:buFont typeface="Arial"/>
              <a:buNone/>
              <a:defRPr b="0" i="0" sz="61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6100"/>
              <a:buFont typeface="Arial"/>
              <a:buNone/>
              <a:defRPr b="0" i="0" sz="61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6100"/>
              <a:buFont typeface="Arial"/>
              <a:buNone/>
              <a:defRPr b="0" i="0" sz="61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59" name="Shape 59"/>
        <p:cNvGrpSpPr/>
        <p:nvPr/>
      </p:nvGrpSpPr>
      <p:grpSpPr>
        <a:xfrm>
          <a:off x="0" y="0"/>
          <a:ext cx="0" cy="0"/>
          <a:chOff x="0" y="0"/>
          <a:chExt cx="0" cy="0"/>
        </a:xfrm>
      </p:grpSpPr>
      <p:sp>
        <p:nvSpPr>
          <p:cNvPr id="60" name="Google Shape;60;p16"/>
          <p:cNvSpPr txBox="1"/>
          <p:nvPr>
            <p:ph type="title"/>
          </p:nvPr>
        </p:nvSpPr>
        <p:spPr>
          <a:xfrm>
            <a:off x="1745520" y="16059680"/>
            <a:ext cx="47715300" cy="6285300"/>
          </a:xfrm>
          <a:prstGeom prst="rect">
            <a:avLst/>
          </a:prstGeom>
          <a:noFill/>
          <a:ln>
            <a:noFill/>
          </a:ln>
        </p:spPr>
        <p:txBody>
          <a:bodyPr anchorCtr="0" anchor="ctr" bIns="559375" lIns="559375" spcFirstLastPara="1" rIns="559375" wrap="square" tIns="559375">
            <a:noAutofit/>
          </a:bodyPr>
          <a:lstStyle>
            <a:lvl1pPr lvl="0" algn="ctr">
              <a:lnSpc>
                <a:spcPct val="100000"/>
              </a:lnSpc>
              <a:spcBef>
                <a:spcPts val="0"/>
              </a:spcBef>
              <a:spcAft>
                <a:spcPts val="0"/>
              </a:spcAft>
              <a:buSzPts val="22000"/>
              <a:buNone/>
              <a:defRPr sz="22000"/>
            </a:lvl1pPr>
            <a:lvl2pPr lvl="1" algn="ctr">
              <a:lnSpc>
                <a:spcPct val="100000"/>
              </a:lnSpc>
              <a:spcBef>
                <a:spcPts val="0"/>
              </a:spcBef>
              <a:spcAft>
                <a:spcPts val="0"/>
              </a:spcAft>
              <a:buSzPts val="22000"/>
              <a:buNone/>
              <a:defRPr sz="22000"/>
            </a:lvl2pPr>
            <a:lvl3pPr lvl="2" algn="ctr">
              <a:lnSpc>
                <a:spcPct val="100000"/>
              </a:lnSpc>
              <a:spcBef>
                <a:spcPts val="0"/>
              </a:spcBef>
              <a:spcAft>
                <a:spcPts val="0"/>
              </a:spcAft>
              <a:buSzPts val="22000"/>
              <a:buNone/>
              <a:defRPr sz="22000"/>
            </a:lvl3pPr>
            <a:lvl4pPr lvl="3" algn="ctr">
              <a:lnSpc>
                <a:spcPct val="100000"/>
              </a:lnSpc>
              <a:spcBef>
                <a:spcPts val="0"/>
              </a:spcBef>
              <a:spcAft>
                <a:spcPts val="0"/>
              </a:spcAft>
              <a:buSzPts val="22000"/>
              <a:buNone/>
              <a:defRPr sz="22000"/>
            </a:lvl4pPr>
            <a:lvl5pPr lvl="4" algn="ctr">
              <a:lnSpc>
                <a:spcPct val="100000"/>
              </a:lnSpc>
              <a:spcBef>
                <a:spcPts val="0"/>
              </a:spcBef>
              <a:spcAft>
                <a:spcPts val="0"/>
              </a:spcAft>
              <a:buSzPts val="22000"/>
              <a:buNone/>
              <a:defRPr sz="22000"/>
            </a:lvl5pPr>
            <a:lvl6pPr lvl="5" algn="ctr">
              <a:lnSpc>
                <a:spcPct val="100000"/>
              </a:lnSpc>
              <a:spcBef>
                <a:spcPts val="0"/>
              </a:spcBef>
              <a:spcAft>
                <a:spcPts val="0"/>
              </a:spcAft>
              <a:buSzPts val="22000"/>
              <a:buNone/>
              <a:defRPr sz="22000"/>
            </a:lvl6pPr>
            <a:lvl7pPr lvl="6" algn="ctr">
              <a:lnSpc>
                <a:spcPct val="100000"/>
              </a:lnSpc>
              <a:spcBef>
                <a:spcPts val="0"/>
              </a:spcBef>
              <a:spcAft>
                <a:spcPts val="0"/>
              </a:spcAft>
              <a:buSzPts val="22000"/>
              <a:buNone/>
              <a:defRPr sz="22000"/>
            </a:lvl7pPr>
            <a:lvl8pPr lvl="7" algn="ctr">
              <a:lnSpc>
                <a:spcPct val="100000"/>
              </a:lnSpc>
              <a:spcBef>
                <a:spcPts val="0"/>
              </a:spcBef>
              <a:spcAft>
                <a:spcPts val="0"/>
              </a:spcAft>
              <a:buSzPts val="22000"/>
              <a:buNone/>
              <a:defRPr sz="22000"/>
            </a:lvl8pPr>
            <a:lvl9pPr lvl="8" algn="ctr">
              <a:lnSpc>
                <a:spcPct val="100000"/>
              </a:lnSpc>
              <a:spcBef>
                <a:spcPts val="0"/>
              </a:spcBef>
              <a:spcAft>
                <a:spcPts val="0"/>
              </a:spcAft>
              <a:buSzPts val="22000"/>
              <a:buNone/>
              <a:defRPr sz="22000"/>
            </a:lvl9pPr>
          </a:lstStyle>
          <a:p/>
        </p:txBody>
      </p:sp>
      <p:sp>
        <p:nvSpPr>
          <p:cNvPr id="61" name="Google Shape;61;p16"/>
          <p:cNvSpPr txBox="1"/>
          <p:nvPr>
            <p:ph idx="12" type="sldNum"/>
          </p:nvPr>
        </p:nvSpPr>
        <p:spPr>
          <a:xfrm>
            <a:off x="47445763" y="34818684"/>
            <a:ext cx="3072900" cy="2939100"/>
          </a:xfrm>
          <a:prstGeom prst="rect">
            <a:avLst/>
          </a:prstGeom>
          <a:noFill/>
          <a:ln>
            <a:noFill/>
          </a:ln>
        </p:spPr>
        <p:txBody>
          <a:bodyPr anchorCtr="0" anchor="ctr" bIns="559375" lIns="559375" spcFirstLastPara="1" rIns="559375" wrap="square" tIns="559375">
            <a:noAutofit/>
          </a:bodyPr>
          <a:lstStyle>
            <a:lvl1pPr indent="0" lvl="0" marL="0" marR="0" algn="r">
              <a:lnSpc>
                <a:spcPct val="100000"/>
              </a:lnSpc>
              <a:spcBef>
                <a:spcPts val="0"/>
              </a:spcBef>
              <a:spcAft>
                <a:spcPts val="0"/>
              </a:spcAft>
              <a:buClr>
                <a:srgbClr val="000000"/>
              </a:buClr>
              <a:buSzPts val="6100"/>
              <a:buFont typeface="Arial"/>
              <a:buNone/>
              <a:defRPr b="0" i="0" sz="61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6100"/>
              <a:buFont typeface="Arial"/>
              <a:buNone/>
              <a:defRPr b="0" i="0" sz="61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6100"/>
              <a:buFont typeface="Arial"/>
              <a:buNone/>
              <a:defRPr b="0" i="0" sz="61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6100"/>
              <a:buFont typeface="Arial"/>
              <a:buNone/>
              <a:defRPr b="0" i="0" sz="61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6100"/>
              <a:buFont typeface="Arial"/>
              <a:buNone/>
              <a:defRPr b="0" i="0" sz="61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6100"/>
              <a:buFont typeface="Arial"/>
              <a:buNone/>
              <a:defRPr b="0" i="0" sz="61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6100"/>
              <a:buFont typeface="Arial"/>
              <a:buNone/>
              <a:defRPr b="0" i="0" sz="61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6100"/>
              <a:buFont typeface="Arial"/>
              <a:buNone/>
              <a:defRPr b="0" i="0" sz="61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6100"/>
              <a:buFont typeface="Arial"/>
              <a:buNone/>
              <a:defRPr b="0" i="0" sz="61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62" name="Shape 62"/>
        <p:cNvGrpSpPr/>
        <p:nvPr/>
      </p:nvGrpSpPr>
      <p:grpSpPr>
        <a:xfrm>
          <a:off x="0" y="0"/>
          <a:ext cx="0" cy="0"/>
          <a:chOff x="0" y="0"/>
          <a:chExt cx="0" cy="0"/>
        </a:xfrm>
      </p:grpSpPr>
      <p:sp>
        <p:nvSpPr>
          <p:cNvPr id="63" name="Google Shape;63;p17"/>
          <p:cNvSpPr txBox="1"/>
          <p:nvPr>
            <p:ph type="title"/>
          </p:nvPr>
        </p:nvSpPr>
        <p:spPr>
          <a:xfrm>
            <a:off x="1745520" y="3322853"/>
            <a:ext cx="47715300" cy="4276200"/>
          </a:xfrm>
          <a:prstGeom prst="rect">
            <a:avLst/>
          </a:prstGeom>
          <a:noFill/>
          <a:ln>
            <a:noFill/>
          </a:ln>
        </p:spPr>
        <p:txBody>
          <a:bodyPr anchorCtr="0" anchor="t" bIns="559375" lIns="559375" spcFirstLastPara="1" rIns="559375" wrap="square" tIns="559375">
            <a:noAutofit/>
          </a:bodyPr>
          <a:lstStyle>
            <a:lvl1pPr lvl="0" algn="l">
              <a:lnSpc>
                <a:spcPct val="100000"/>
              </a:lnSpc>
              <a:spcBef>
                <a:spcPts val="0"/>
              </a:spcBef>
              <a:spcAft>
                <a:spcPts val="0"/>
              </a:spcAft>
              <a:buSzPts val="17100"/>
              <a:buNone/>
              <a:defRPr/>
            </a:lvl1pPr>
            <a:lvl2pPr lvl="1" algn="l">
              <a:lnSpc>
                <a:spcPct val="100000"/>
              </a:lnSpc>
              <a:spcBef>
                <a:spcPts val="0"/>
              </a:spcBef>
              <a:spcAft>
                <a:spcPts val="0"/>
              </a:spcAft>
              <a:buSzPts val="17100"/>
              <a:buNone/>
              <a:defRPr/>
            </a:lvl2pPr>
            <a:lvl3pPr lvl="2" algn="l">
              <a:lnSpc>
                <a:spcPct val="100000"/>
              </a:lnSpc>
              <a:spcBef>
                <a:spcPts val="0"/>
              </a:spcBef>
              <a:spcAft>
                <a:spcPts val="0"/>
              </a:spcAft>
              <a:buSzPts val="17100"/>
              <a:buNone/>
              <a:defRPr/>
            </a:lvl3pPr>
            <a:lvl4pPr lvl="3" algn="l">
              <a:lnSpc>
                <a:spcPct val="100000"/>
              </a:lnSpc>
              <a:spcBef>
                <a:spcPts val="0"/>
              </a:spcBef>
              <a:spcAft>
                <a:spcPts val="0"/>
              </a:spcAft>
              <a:buSzPts val="17100"/>
              <a:buNone/>
              <a:defRPr/>
            </a:lvl4pPr>
            <a:lvl5pPr lvl="4" algn="l">
              <a:lnSpc>
                <a:spcPct val="100000"/>
              </a:lnSpc>
              <a:spcBef>
                <a:spcPts val="0"/>
              </a:spcBef>
              <a:spcAft>
                <a:spcPts val="0"/>
              </a:spcAft>
              <a:buSzPts val="17100"/>
              <a:buNone/>
              <a:defRPr/>
            </a:lvl5pPr>
            <a:lvl6pPr lvl="5" algn="l">
              <a:lnSpc>
                <a:spcPct val="100000"/>
              </a:lnSpc>
              <a:spcBef>
                <a:spcPts val="0"/>
              </a:spcBef>
              <a:spcAft>
                <a:spcPts val="0"/>
              </a:spcAft>
              <a:buSzPts val="17100"/>
              <a:buNone/>
              <a:defRPr/>
            </a:lvl6pPr>
            <a:lvl7pPr lvl="6" algn="l">
              <a:lnSpc>
                <a:spcPct val="100000"/>
              </a:lnSpc>
              <a:spcBef>
                <a:spcPts val="0"/>
              </a:spcBef>
              <a:spcAft>
                <a:spcPts val="0"/>
              </a:spcAft>
              <a:buSzPts val="17100"/>
              <a:buNone/>
              <a:defRPr/>
            </a:lvl7pPr>
            <a:lvl8pPr lvl="7" algn="l">
              <a:lnSpc>
                <a:spcPct val="100000"/>
              </a:lnSpc>
              <a:spcBef>
                <a:spcPts val="0"/>
              </a:spcBef>
              <a:spcAft>
                <a:spcPts val="0"/>
              </a:spcAft>
              <a:buSzPts val="17100"/>
              <a:buNone/>
              <a:defRPr/>
            </a:lvl8pPr>
            <a:lvl9pPr lvl="8" algn="l">
              <a:lnSpc>
                <a:spcPct val="100000"/>
              </a:lnSpc>
              <a:spcBef>
                <a:spcPts val="0"/>
              </a:spcBef>
              <a:spcAft>
                <a:spcPts val="0"/>
              </a:spcAft>
              <a:buSzPts val="17100"/>
              <a:buNone/>
              <a:defRPr/>
            </a:lvl9pPr>
          </a:lstStyle>
          <a:p/>
        </p:txBody>
      </p:sp>
      <p:sp>
        <p:nvSpPr>
          <p:cNvPr id="64" name="Google Shape;64;p17"/>
          <p:cNvSpPr txBox="1"/>
          <p:nvPr>
            <p:ph idx="1" type="body"/>
          </p:nvPr>
        </p:nvSpPr>
        <p:spPr>
          <a:xfrm>
            <a:off x="1745520" y="8605147"/>
            <a:ext cx="47715300" cy="25509001"/>
          </a:xfrm>
          <a:prstGeom prst="rect">
            <a:avLst/>
          </a:prstGeom>
          <a:noFill/>
          <a:ln>
            <a:noFill/>
          </a:ln>
        </p:spPr>
        <p:txBody>
          <a:bodyPr anchorCtr="0" anchor="t" bIns="559375" lIns="559375" spcFirstLastPara="1" rIns="559375" wrap="square" tIns="559375">
            <a:noAutofit/>
          </a:bodyPr>
          <a:lstStyle>
            <a:lvl1pPr indent="-927100" lvl="0" marL="457200" algn="l">
              <a:lnSpc>
                <a:spcPct val="115000"/>
              </a:lnSpc>
              <a:spcBef>
                <a:spcPts val="0"/>
              </a:spcBef>
              <a:spcAft>
                <a:spcPts val="0"/>
              </a:spcAft>
              <a:buSzPts val="11000"/>
              <a:buChar char="●"/>
              <a:defRPr/>
            </a:lvl1pPr>
            <a:lvl2pPr indent="-774700" lvl="1" marL="914400" algn="l">
              <a:lnSpc>
                <a:spcPct val="115000"/>
              </a:lnSpc>
              <a:spcBef>
                <a:spcPts val="9800"/>
              </a:spcBef>
              <a:spcAft>
                <a:spcPts val="0"/>
              </a:spcAft>
              <a:buSzPts val="8600"/>
              <a:buChar char="○"/>
              <a:defRPr/>
            </a:lvl2pPr>
            <a:lvl3pPr indent="-774700" lvl="2" marL="1371600" algn="l">
              <a:lnSpc>
                <a:spcPct val="115000"/>
              </a:lnSpc>
              <a:spcBef>
                <a:spcPts val="9800"/>
              </a:spcBef>
              <a:spcAft>
                <a:spcPts val="0"/>
              </a:spcAft>
              <a:buSzPts val="8600"/>
              <a:buChar char="■"/>
              <a:defRPr/>
            </a:lvl3pPr>
            <a:lvl4pPr indent="-774700" lvl="3" marL="1828800" algn="l">
              <a:lnSpc>
                <a:spcPct val="115000"/>
              </a:lnSpc>
              <a:spcBef>
                <a:spcPts val="9800"/>
              </a:spcBef>
              <a:spcAft>
                <a:spcPts val="0"/>
              </a:spcAft>
              <a:buSzPts val="8600"/>
              <a:buChar char="●"/>
              <a:defRPr/>
            </a:lvl4pPr>
            <a:lvl5pPr indent="-774700" lvl="4" marL="2286000" algn="l">
              <a:lnSpc>
                <a:spcPct val="115000"/>
              </a:lnSpc>
              <a:spcBef>
                <a:spcPts val="9800"/>
              </a:spcBef>
              <a:spcAft>
                <a:spcPts val="0"/>
              </a:spcAft>
              <a:buSzPts val="8600"/>
              <a:buChar char="○"/>
              <a:defRPr/>
            </a:lvl5pPr>
            <a:lvl6pPr indent="-774700" lvl="5" marL="2743200" algn="l">
              <a:lnSpc>
                <a:spcPct val="115000"/>
              </a:lnSpc>
              <a:spcBef>
                <a:spcPts val="9800"/>
              </a:spcBef>
              <a:spcAft>
                <a:spcPts val="0"/>
              </a:spcAft>
              <a:buSzPts val="8600"/>
              <a:buChar char="■"/>
              <a:defRPr/>
            </a:lvl6pPr>
            <a:lvl7pPr indent="-774700" lvl="6" marL="3200400" algn="l">
              <a:lnSpc>
                <a:spcPct val="115000"/>
              </a:lnSpc>
              <a:spcBef>
                <a:spcPts val="9800"/>
              </a:spcBef>
              <a:spcAft>
                <a:spcPts val="0"/>
              </a:spcAft>
              <a:buSzPts val="8600"/>
              <a:buChar char="●"/>
              <a:defRPr/>
            </a:lvl7pPr>
            <a:lvl8pPr indent="-774700" lvl="7" marL="3657600" algn="l">
              <a:lnSpc>
                <a:spcPct val="115000"/>
              </a:lnSpc>
              <a:spcBef>
                <a:spcPts val="9800"/>
              </a:spcBef>
              <a:spcAft>
                <a:spcPts val="0"/>
              </a:spcAft>
              <a:buSzPts val="8600"/>
              <a:buChar char="○"/>
              <a:defRPr/>
            </a:lvl8pPr>
            <a:lvl9pPr indent="-774700" lvl="8" marL="4114800" algn="l">
              <a:lnSpc>
                <a:spcPct val="115000"/>
              </a:lnSpc>
              <a:spcBef>
                <a:spcPts val="9800"/>
              </a:spcBef>
              <a:spcAft>
                <a:spcPts val="9800"/>
              </a:spcAft>
              <a:buSzPts val="8600"/>
              <a:buChar char="■"/>
              <a:defRPr/>
            </a:lvl9pPr>
          </a:lstStyle>
          <a:p/>
        </p:txBody>
      </p:sp>
      <p:sp>
        <p:nvSpPr>
          <p:cNvPr id="65" name="Google Shape;65;p17"/>
          <p:cNvSpPr txBox="1"/>
          <p:nvPr>
            <p:ph idx="12" type="sldNum"/>
          </p:nvPr>
        </p:nvSpPr>
        <p:spPr>
          <a:xfrm>
            <a:off x="47445763" y="34818684"/>
            <a:ext cx="3072900" cy="2939100"/>
          </a:xfrm>
          <a:prstGeom prst="rect">
            <a:avLst/>
          </a:prstGeom>
          <a:noFill/>
          <a:ln>
            <a:noFill/>
          </a:ln>
        </p:spPr>
        <p:txBody>
          <a:bodyPr anchorCtr="0" anchor="ctr" bIns="559375" lIns="559375" spcFirstLastPara="1" rIns="559375" wrap="square" tIns="559375">
            <a:noAutofit/>
          </a:bodyPr>
          <a:lstStyle>
            <a:lvl1pPr indent="0" lvl="0" marL="0" marR="0" algn="r">
              <a:lnSpc>
                <a:spcPct val="100000"/>
              </a:lnSpc>
              <a:spcBef>
                <a:spcPts val="0"/>
              </a:spcBef>
              <a:spcAft>
                <a:spcPts val="0"/>
              </a:spcAft>
              <a:buClr>
                <a:srgbClr val="000000"/>
              </a:buClr>
              <a:buSzPts val="6100"/>
              <a:buFont typeface="Arial"/>
              <a:buNone/>
              <a:defRPr b="0" i="0" sz="61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6100"/>
              <a:buFont typeface="Arial"/>
              <a:buNone/>
              <a:defRPr b="0" i="0" sz="61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6100"/>
              <a:buFont typeface="Arial"/>
              <a:buNone/>
              <a:defRPr b="0" i="0" sz="61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6100"/>
              <a:buFont typeface="Arial"/>
              <a:buNone/>
              <a:defRPr b="0" i="0" sz="61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6100"/>
              <a:buFont typeface="Arial"/>
              <a:buNone/>
              <a:defRPr b="0" i="0" sz="61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6100"/>
              <a:buFont typeface="Arial"/>
              <a:buNone/>
              <a:defRPr b="0" i="0" sz="61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6100"/>
              <a:buFont typeface="Arial"/>
              <a:buNone/>
              <a:defRPr b="0" i="0" sz="61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6100"/>
              <a:buFont typeface="Arial"/>
              <a:buNone/>
              <a:defRPr b="0" i="0" sz="61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6100"/>
              <a:buFont typeface="Arial"/>
              <a:buNone/>
              <a:defRPr b="0" i="0" sz="61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66" name="Shape 66"/>
        <p:cNvGrpSpPr/>
        <p:nvPr/>
      </p:nvGrpSpPr>
      <p:grpSpPr>
        <a:xfrm>
          <a:off x="0" y="0"/>
          <a:ext cx="0" cy="0"/>
          <a:chOff x="0" y="0"/>
          <a:chExt cx="0" cy="0"/>
        </a:xfrm>
      </p:grpSpPr>
      <p:sp>
        <p:nvSpPr>
          <p:cNvPr id="67" name="Google Shape;67;p18"/>
          <p:cNvSpPr txBox="1"/>
          <p:nvPr>
            <p:ph type="title"/>
          </p:nvPr>
        </p:nvSpPr>
        <p:spPr>
          <a:xfrm>
            <a:off x="1745520" y="3322853"/>
            <a:ext cx="47715300" cy="4276200"/>
          </a:xfrm>
          <a:prstGeom prst="rect">
            <a:avLst/>
          </a:prstGeom>
          <a:noFill/>
          <a:ln>
            <a:noFill/>
          </a:ln>
        </p:spPr>
        <p:txBody>
          <a:bodyPr anchorCtr="0" anchor="t" bIns="559375" lIns="559375" spcFirstLastPara="1" rIns="559375" wrap="square" tIns="559375">
            <a:noAutofit/>
          </a:bodyPr>
          <a:lstStyle>
            <a:lvl1pPr lvl="0" algn="l">
              <a:lnSpc>
                <a:spcPct val="100000"/>
              </a:lnSpc>
              <a:spcBef>
                <a:spcPts val="0"/>
              </a:spcBef>
              <a:spcAft>
                <a:spcPts val="0"/>
              </a:spcAft>
              <a:buSzPts val="17100"/>
              <a:buNone/>
              <a:defRPr/>
            </a:lvl1pPr>
            <a:lvl2pPr lvl="1" algn="l">
              <a:lnSpc>
                <a:spcPct val="100000"/>
              </a:lnSpc>
              <a:spcBef>
                <a:spcPts val="0"/>
              </a:spcBef>
              <a:spcAft>
                <a:spcPts val="0"/>
              </a:spcAft>
              <a:buSzPts val="17100"/>
              <a:buNone/>
              <a:defRPr/>
            </a:lvl2pPr>
            <a:lvl3pPr lvl="2" algn="l">
              <a:lnSpc>
                <a:spcPct val="100000"/>
              </a:lnSpc>
              <a:spcBef>
                <a:spcPts val="0"/>
              </a:spcBef>
              <a:spcAft>
                <a:spcPts val="0"/>
              </a:spcAft>
              <a:buSzPts val="17100"/>
              <a:buNone/>
              <a:defRPr/>
            </a:lvl3pPr>
            <a:lvl4pPr lvl="3" algn="l">
              <a:lnSpc>
                <a:spcPct val="100000"/>
              </a:lnSpc>
              <a:spcBef>
                <a:spcPts val="0"/>
              </a:spcBef>
              <a:spcAft>
                <a:spcPts val="0"/>
              </a:spcAft>
              <a:buSzPts val="17100"/>
              <a:buNone/>
              <a:defRPr/>
            </a:lvl4pPr>
            <a:lvl5pPr lvl="4" algn="l">
              <a:lnSpc>
                <a:spcPct val="100000"/>
              </a:lnSpc>
              <a:spcBef>
                <a:spcPts val="0"/>
              </a:spcBef>
              <a:spcAft>
                <a:spcPts val="0"/>
              </a:spcAft>
              <a:buSzPts val="17100"/>
              <a:buNone/>
              <a:defRPr/>
            </a:lvl5pPr>
            <a:lvl6pPr lvl="5" algn="l">
              <a:lnSpc>
                <a:spcPct val="100000"/>
              </a:lnSpc>
              <a:spcBef>
                <a:spcPts val="0"/>
              </a:spcBef>
              <a:spcAft>
                <a:spcPts val="0"/>
              </a:spcAft>
              <a:buSzPts val="17100"/>
              <a:buNone/>
              <a:defRPr/>
            </a:lvl6pPr>
            <a:lvl7pPr lvl="6" algn="l">
              <a:lnSpc>
                <a:spcPct val="100000"/>
              </a:lnSpc>
              <a:spcBef>
                <a:spcPts val="0"/>
              </a:spcBef>
              <a:spcAft>
                <a:spcPts val="0"/>
              </a:spcAft>
              <a:buSzPts val="17100"/>
              <a:buNone/>
              <a:defRPr/>
            </a:lvl7pPr>
            <a:lvl8pPr lvl="7" algn="l">
              <a:lnSpc>
                <a:spcPct val="100000"/>
              </a:lnSpc>
              <a:spcBef>
                <a:spcPts val="0"/>
              </a:spcBef>
              <a:spcAft>
                <a:spcPts val="0"/>
              </a:spcAft>
              <a:buSzPts val="17100"/>
              <a:buNone/>
              <a:defRPr/>
            </a:lvl8pPr>
            <a:lvl9pPr lvl="8" algn="l">
              <a:lnSpc>
                <a:spcPct val="100000"/>
              </a:lnSpc>
              <a:spcBef>
                <a:spcPts val="0"/>
              </a:spcBef>
              <a:spcAft>
                <a:spcPts val="0"/>
              </a:spcAft>
              <a:buSzPts val="17100"/>
              <a:buNone/>
              <a:defRPr/>
            </a:lvl9pPr>
          </a:lstStyle>
          <a:p/>
        </p:txBody>
      </p:sp>
      <p:sp>
        <p:nvSpPr>
          <p:cNvPr id="68" name="Google Shape;68;p18"/>
          <p:cNvSpPr txBox="1"/>
          <p:nvPr>
            <p:ph idx="1" type="body"/>
          </p:nvPr>
        </p:nvSpPr>
        <p:spPr>
          <a:xfrm>
            <a:off x="1745520" y="8605147"/>
            <a:ext cx="22399499" cy="25509001"/>
          </a:xfrm>
          <a:prstGeom prst="rect">
            <a:avLst/>
          </a:prstGeom>
          <a:noFill/>
          <a:ln>
            <a:noFill/>
          </a:ln>
        </p:spPr>
        <p:txBody>
          <a:bodyPr anchorCtr="0" anchor="t" bIns="559375" lIns="559375" spcFirstLastPara="1" rIns="559375" wrap="square" tIns="559375">
            <a:noAutofit/>
          </a:bodyPr>
          <a:lstStyle>
            <a:lvl1pPr indent="-774700" lvl="0" marL="457200" algn="l">
              <a:lnSpc>
                <a:spcPct val="115000"/>
              </a:lnSpc>
              <a:spcBef>
                <a:spcPts val="0"/>
              </a:spcBef>
              <a:spcAft>
                <a:spcPts val="0"/>
              </a:spcAft>
              <a:buSzPts val="8600"/>
              <a:buChar char="●"/>
              <a:defRPr sz="8600"/>
            </a:lvl1pPr>
            <a:lvl2pPr indent="-692150" lvl="1" marL="914400" algn="l">
              <a:lnSpc>
                <a:spcPct val="115000"/>
              </a:lnSpc>
              <a:spcBef>
                <a:spcPts val="9800"/>
              </a:spcBef>
              <a:spcAft>
                <a:spcPts val="0"/>
              </a:spcAft>
              <a:buSzPts val="7300"/>
              <a:buChar char="○"/>
              <a:defRPr sz="7300"/>
            </a:lvl2pPr>
            <a:lvl3pPr indent="-692150" lvl="2" marL="1371600" algn="l">
              <a:lnSpc>
                <a:spcPct val="115000"/>
              </a:lnSpc>
              <a:spcBef>
                <a:spcPts val="9800"/>
              </a:spcBef>
              <a:spcAft>
                <a:spcPts val="0"/>
              </a:spcAft>
              <a:buSzPts val="7300"/>
              <a:buChar char="■"/>
              <a:defRPr sz="7300"/>
            </a:lvl3pPr>
            <a:lvl4pPr indent="-692150" lvl="3" marL="1828800" algn="l">
              <a:lnSpc>
                <a:spcPct val="115000"/>
              </a:lnSpc>
              <a:spcBef>
                <a:spcPts val="9800"/>
              </a:spcBef>
              <a:spcAft>
                <a:spcPts val="0"/>
              </a:spcAft>
              <a:buSzPts val="7300"/>
              <a:buChar char="●"/>
              <a:defRPr sz="7300"/>
            </a:lvl4pPr>
            <a:lvl5pPr indent="-692150" lvl="4" marL="2286000" algn="l">
              <a:lnSpc>
                <a:spcPct val="115000"/>
              </a:lnSpc>
              <a:spcBef>
                <a:spcPts val="9800"/>
              </a:spcBef>
              <a:spcAft>
                <a:spcPts val="0"/>
              </a:spcAft>
              <a:buSzPts val="7300"/>
              <a:buChar char="○"/>
              <a:defRPr sz="7300"/>
            </a:lvl5pPr>
            <a:lvl6pPr indent="-692150" lvl="5" marL="2743200" algn="l">
              <a:lnSpc>
                <a:spcPct val="115000"/>
              </a:lnSpc>
              <a:spcBef>
                <a:spcPts val="9800"/>
              </a:spcBef>
              <a:spcAft>
                <a:spcPts val="0"/>
              </a:spcAft>
              <a:buSzPts val="7300"/>
              <a:buChar char="■"/>
              <a:defRPr sz="7300"/>
            </a:lvl6pPr>
            <a:lvl7pPr indent="-692150" lvl="6" marL="3200400" algn="l">
              <a:lnSpc>
                <a:spcPct val="115000"/>
              </a:lnSpc>
              <a:spcBef>
                <a:spcPts val="9800"/>
              </a:spcBef>
              <a:spcAft>
                <a:spcPts val="0"/>
              </a:spcAft>
              <a:buSzPts val="7300"/>
              <a:buChar char="●"/>
              <a:defRPr sz="7300"/>
            </a:lvl7pPr>
            <a:lvl8pPr indent="-692150" lvl="7" marL="3657600" algn="l">
              <a:lnSpc>
                <a:spcPct val="115000"/>
              </a:lnSpc>
              <a:spcBef>
                <a:spcPts val="9800"/>
              </a:spcBef>
              <a:spcAft>
                <a:spcPts val="0"/>
              </a:spcAft>
              <a:buSzPts val="7300"/>
              <a:buChar char="○"/>
              <a:defRPr sz="7300"/>
            </a:lvl8pPr>
            <a:lvl9pPr indent="-692150" lvl="8" marL="4114800" algn="l">
              <a:lnSpc>
                <a:spcPct val="115000"/>
              </a:lnSpc>
              <a:spcBef>
                <a:spcPts val="9800"/>
              </a:spcBef>
              <a:spcAft>
                <a:spcPts val="9800"/>
              </a:spcAft>
              <a:buSzPts val="7300"/>
              <a:buChar char="■"/>
              <a:defRPr sz="7300"/>
            </a:lvl9pPr>
          </a:lstStyle>
          <a:p/>
        </p:txBody>
      </p:sp>
      <p:sp>
        <p:nvSpPr>
          <p:cNvPr id="69" name="Google Shape;69;p18"/>
          <p:cNvSpPr txBox="1"/>
          <p:nvPr>
            <p:ph idx="2" type="body"/>
          </p:nvPr>
        </p:nvSpPr>
        <p:spPr>
          <a:xfrm>
            <a:off x="27061441" y="8605147"/>
            <a:ext cx="22399499" cy="25509001"/>
          </a:xfrm>
          <a:prstGeom prst="rect">
            <a:avLst/>
          </a:prstGeom>
          <a:noFill/>
          <a:ln>
            <a:noFill/>
          </a:ln>
        </p:spPr>
        <p:txBody>
          <a:bodyPr anchorCtr="0" anchor="t" bIns="559375" lIns="559375" spcFirstLastPara="1" rIns="559375" wrap="square" tIns="559375">
            <a:noAutofit/>
          </a:bodyPr>
          <a:lstStyle>
            <a:lvl1pPr indent="-774700" lvl="0" marL="457200" algn="l">
              <a:lnSpc>
                <a:spcPct val="115000"/>
              </a:lnSpc>
              <a:spcBef>
                <a:spcPts val="0"/>
              </a:spcBef>
              <a:spcAft>
                <a:spcPts val="0"/>
              </a:spcAft>
              <a:buSzPts val="8600"/>
              <a:buChar char="●"/>
              <a:defRPr sz="8600"/>
            </a:lvl1pPr>
            <a:lvl2pPr indent="-692150" lvl="1" marL="914400" algn="l">
              <a:lnSpc>
                <a:spcPct val="115000"/>
              </a:lnSpc>
              <a:spcBef>
                <a:spcPts val="9800"/>
              </a:spcBef>
              <a:spcAft>
                <a:spcPts val="0"/>
              </a:spcAft>
              <a:buSzPts val="7300"/>
              <a:buChar char="○"/>
              <a:defRPr sz="7300"/>
            </a:lvl2pPr>
            <a:lvl3pPr indent="-692150" lvl="2" marL="1371600" algn="l">
              <a:lnSpc>
                <a:spcPct val="115000"/>
              </a:lnSpc>
              <a:spcBef>
                <a:spcPts val="9800"/>
              </a:spcBef>
              <a:spcAft>
                <a:spcPts val="0"/>
              </a:spcAft>
              <a:buSzPts val="7300"/>
              <a:buChar char="■"/>
              <a:defRPr sz="7300"/>
            </a:lvl3pPr>
            <a:lvl4pPr indent="-692150" lvl="3" marL="1828800" algn="l">
              <a:lnSpc>
                <a:spcPct val="115000"/>
              </a:lnSpc>
              <a:spcBef>
                <a:spcPts val="9800"/>
              </a:spcBef>
              <a:spcAft>
                <a:spcPts val="0"/>
              </a:spcAft>
              <a:buSzPts val="7300"/>
              <a:buChar char="●"/>
              <a:defRPr sz="7300"/>
            </a:lvl4pPr>
            <a:lvl5pPr indent="-692150" lvl="4" marL="2286000" algn="l">
              <a:lnSpc>
                <a:spcPct val="115000"/>
              </a:lnSpc>
              <a:spcBef>
                <a:spcPts val="9800"/>
              </a:spcBef>
              <a:spcAft>
                <a:spcPts val="0"/>
              </a:spcAft>
              <a:buSzPts val="7300"/>
              <a:buChar char="○"/>
              <a:defRPr sz="7300"/>
            </a:lvl5pPr>
            <a:lvl6pPr indent="-692150" lvl="5" marL="2743200" algn="l">
              <a:lnSpc>
                <a:spcPct val="115000"/>
              </a:lnSpc>
              <a:spcBef>
                <a:spcPts val="9800"/>
              </a:spcBef>
              <a:spcAft>
                <a:spcPts val="0"/>
              </a:spcAft>
              <a:buSzPts val="7300"/>
              <a:buChar char="■"/>
              <a:defRPr sz="7300"/>
            </a:lvl6pPr>
            <a:lvl7pPr indent="-692150" lvl="6" marL="3200400" algn="l">
              <a:lnSpc>
                <a:spcPct val="115000"/>
              </a:lnSpc>
              <a:spcBef>
                <a:spcPts val="9800"/>
              </a:spcBef>
              <a:spcAft>
                <a:spcPts val="0"/>
              </a:spcAft>
              <a:buSzPts val="7300"/>
              <a:buChar char="●"/>
              <a:defRPr sz="7300"/>
            </a:lvl7pPr>
            <a:lvl8pPr indent="-692150" lvl="7" marL="3657600" algn="l">
              <a:lnSpc>
                <a:spcPct val="115000"/>
              </a:lnSpc>
              <a:spcBef>
                <a:spcPts val="9800"/>
              </a:spcBef>
              <a:spcAft>
                <a:spcPts val="0"/>
              </a:spcAft>
              <a:buSzPts val="7300"/>
              <a:buChar char="○"/>
              <a:defRPr sz="7300"/>
            </a:lvl8pPr>
            <a:lvl9pPr indent="-692150" lvl="8" marL="4114800" algn="l">
              <a:lnSpc>
                <a:spcPct val="115000"/>
              </a:lnSpc>
              <a:spcBef>
                <a:spcPts val="9800"/>
              </a:spcBef>
              <a:spcAft>
                <a:spcPts val="9800"/>
              </a:spcAft>
              <a:buSzPts val="7300"/>
              <a:buChar char="■"/>
              <a:defRPr sz="7300"/>
            </a:lvl9pPr>
          </a:lstStyle>
          <a:p/>
        </p:txBody>
      </p:sp>
      <p:sp>
        <p:nvSpPr>
          <p:cNvPr id="70" name="Google Shape;70;p18"/>
          <p:cNvSpPr txBox="1"/>
          <p:nvPr>
            <p:ph idx="12" type="sldNum"/>
          </p:nvPr>
        </p:nvSpPr>
        <p:spPr>
          <a:xfrm>
            <a:off x="47445763" y="34818684"/>
            <a:ext cx="3072900" cy="2939100"/>
          </a:xfrm>
          <a:prstGeom prst="rect">
            <a:avLst/>
          </a:prstGeom>
          <a:noFill/>
          <a:ln>
            <a:noFill/>
          </a:ln>
        </p:spPr>
        <p:txBody>
          <a:bodyPr anchorCtr="0" anchor="ctr" bIns="559375" lIns="559375" spcFirstLastPara="1" rIns="559375" wrap="square" tIns="559375">
            <a:noAutofit/>
          </a:bodyPr>
          <a:lstStyle>
            <a:lvl1pPr indent="0" lvl="0" marL="0" marR="0" algn="r">
              <a:lnSpc>
                <a:spcPct val="100000"/>
              </a:lnSpc>
              <a:spcBef>
                <a:spcPts val="0"/>
              </a:spcBef>
              <a:spcAft>
                <a:spcPts val="0"/>
              </a:spcAft>
              <a:buClr>
                <a:srgbClr val="000000"/>
              </a:buClr>
              <a:buSzPts val="6100"/>
              <a:buFont typeface="Arial"/>
              <a:buNone/>
              <a:defRPr b="0" i="0" sz="61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6100"/>
              <a:buFont typeface="Arial"/>
              <a:buNone/>
              <a:defRPr b="0" i="0" sz="61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6100"/>
              <a:buFont typeface="Arial"/>
              <a:buNone/>
              <a:defRPr b="0" i="0" sz="61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6100"/>
              <a:buFont typeface="Arial"/>
              <a:buNone/>
              <a:defRPr b="0" i="0" sz="61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6100"/>
              <a:buFont typeface="Arial"/>
              <a:buNone/>
              <a:defRPr b="0" i="0" sz="61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6100"/>
              <a:buFont typeface="Arial"/>
              <a:buNone/>
              <a:defRPr b="0" i="0" sz="61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6100"/>
              <a:buFont typeface="Arial"/>
              <a:buNone/>
              <a:defRPr b="0" i="0" sz="61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6100"/>
              <a:buFont typeface="Arial"/>
              <a:buNone/>
              <a:defRPr b="0" i="0" sz="61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6100"/>
              <a:buFont typeface="Arial"/>
              <a:buNone/>
              <a:defRPr b="0" i="0" sz="61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71" name="Shape 71"/>
        <p:cNvGrpSpPr/>
        <p:nvPr/>
      </p:nvGrpSpPr>
      <p:grpSpPr>
        <a:xfrm>
          <a:off x="0" y="0"/>
          <a:ext cx="0" cy="0"/>
          <a:chOff x="0" y="0"/>
          <a:chExt cx="0" cy="0"/>
        </a:xfrm>
      </p:grpSpPr>
      <p:sp>
        <p:nvSpPr>
          <p:cNvPr id="72" name="Google Shape;72;p19"/>
          <p:cNvSpPr txBox="1"/>
          <p:nvPr>
            <p:ph type="title"/>
          </p:nvPr>
        </p:nvSpPr>
        <p:spPr>
          <a:xfrm>
            <a:off x="1745520" y="3322853"/>
            <a:ext cx="47715300" cy="4276200"/>
          </a:xfrm>
          <a:prstGeom prst="rect">
            <a:avLst/>
          </a:prstGeom>
          <a:noFill/>
          <a:ln>
            <a:noFill/>
          </a:ln>
        </p:spPr>
        <p:txBody>
          <a:bodyPr anchorCtr="0" anchor="t" bIns="559375" lIns="559375" spcFirstLastPara="1" rIns="559375" wrap="square" tIns="559375">
            <a:noAutofit/>
          </a:bodyPr>
          <a:lstStyle>
            <a:lvl1pPr lvl="0" algn="l">
              <a:lnSpc>
                <a:spcPct val="100000"/>
              </a:lnSpc>
              <a:spcBef>
                <a:spcPts val="0"/>
              </a:spcBef>
              <a:spcAft>
                <a:spcPts val="0"/>
              </a:spcAft>
              <a:buSzPts val="17100"/>
              <a:buNone/>
              <a:defRPr/>
            </a:lvl1pPr>
            <a:lvl2pPr lvl="1" algn="l">
              <a:lnSpc>
                <a:spcPct val="100000"/>
              </a:lnSpc>
              <a:spcBef>
                <a:spcPts val="0"/>
              </a:spcBef>
              <a:spcAft>
                <a:spcPts val="0"/>
              </a:spcAft>
              <a:buSzPts val="17100"/>
              <a:buNone/>
              <a:defRPr/>
            </a:lvl2pPr>
            <a:lvl3pPr lvl="2" algn="l">
              <a:lnSpc>
                <a:spcPct val="100000"/>
              </a:lnSpc>
              <a:spcBef>
                <a:spcPts val="0"/>
              </a:spcBef>
              <a:spcAft>
                <a:spcPts val="0"/>
              </a:spcAft>
              <a:buSzPts val="17100"/>
              <a:buNone/>
              <a:defRPr/>
            </a:lvl3pPr>
            <a:lvl4pPr lvl="3" algn="l">
              <a:lnSpc>
                <a:spcPct val="100000"/>
              </a:lnSpc>
              <a:spcBef>
                <a:spcPts val="0"/>
              </a:spcBef>
              <a:spcAft>
                <a:spcPts val="0"/>
              </a:spcAft>
              <a:buSzPts val="17100"/>
              <a:buNone/>
              <a:defRPr/>
            </a:lvl4pPr>
            <a:lvl5pPr lvl="4" algn="l">
              <a:lnSpc>
                <a:spcPct val="100000"/>
              </a:lnSpc>
              <a:spcBef>
                <a:spcPts val="0"/>
              </a:spcBef>
              <a:spcAft>
                <a:spcPts val="0"/>
              </a:spcAft>
              <a:buSzPts val="17100"/>
              <a:buNone/>
              <a:defRPr/>
            </a:lvl5pPr>
            <a:lvl6pPr lvl="5" algn="l">
              <a:lnSpc>
                <a:spcPct val="100000"/>
              </a:lnSpc>
              <a:spcBef>
                <a:spcPts val="0"/>
              </a:spcBef>
              <a:spcAft>
                <a:spcPts val="0"/>
              </a:spcAft>
              <a:buSzPts val="17100"/>
              <a:buNone/>
              <a:defRPr/>
            </a:lvl6pPr>
            <a:lvl7pPr lvl="6" algn="l">
              <a:lnSpc>
                <a:spcPct val="100000"/>
              </a:lnSpc>
              <a:spcBef>
                <a:spcPts val="0"/>
              </a:spcBef>
              <a:spcAft>
                <a:spcPts val="0"/>
              </a:spcAft>
              <a:buSzPts val="17100"/>
              <a:buNone/>
              <a:defRPr/>
            </a:lvl7pPr>
            <a:lvl8pPr lvl="7" algn="l">
              <a:lnSpc>
                <a:spcPct val="100000"/>
              </a:lnSpc>
              <a:spcBef>
                <a:spcPts val="0"/>
              </a:spcBef>
              <a:spcAft>
                <a:spcPts val="0"/>
              </a:spcAft>
              <a:buSzPts val="17100"/>
              <a:buNone/>
              <a:defRPr/>
            </a:lvl8pPr>
            <a:lvl9pPr lvl="8" algn="l">
              <a:lnSpc>
                <a:spcPct val="100000"/>
              </a:lnSpc>
              <a:spcBef>
                <a:spcPts val="0"/>
              </a:spcBef>
              <a:spcAft>
                <a:spcPts val="0"/>
              </a:spcAft>
              <a:buSzPts val="17100"/>
              <a:buNone/>
              <a:defRPr/>
            </a:lvl9pPr>
          </a:lstStyle>
          <a:p/>
        </p:txBody>
      </p:sp>
      <p:sp>
        <p:nvSpPr>
          <p:cNvPr id="73" name="Google Shape;73;p19"/>
          <p:cNvSpPr txBox="1"/>
          <p:nvPr>
            <p:ph idx="12" type="sldNum"/>
          </p:nvPr>
        </p:nvSpPr>
        <p:spPr>
          <a:xfrm>
            <a:off x="47445763" y="34818684"/>
            <a:ext cx="3072900" cy="2939100"/>
          </a:xfrm>
          <a:prstGeom prst="rect">
            <a:avLst/>
          </a:prstGeom>
          <a:noFill/>
          <a:ln>
            <a:noFill/>
          </a:ln>
        </p:spPr>
        <p:txBody>
          <a:bodyPr anchorCtr="0" anchor="ctr" bIns="559375" lIns="559375" spcFirstLastPara="1" rIns="559375" wrap="square" tIns="559375">
            <a:noAutofit/>
          </a:bodyPr>
          <a:lstStyle>
            <a:lvl1pPr indent="0" lvl="0" marL="0" marR="0" algn="r">
              <a:lnSpc>
                <a:spcPct val="100000"/>
              </a:lnSpc>
              <a:spcBef>
                <a:spcPts val="0"/>
              </a:spcBef>
              <a:spcAft>
                <a:spcPts val="0"/>
              </a:spcAft>
              <a:buClr>
                <a:srgbClr val="000000"/>
              </a:buClr>
              <a:buSzPts val="6100"/>
              <a:buFont typeface="Arial"/>
              <a:buNone/>
              <a:defRPr b="0" i="0" sz="61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6100"/>
              <a:buFont typeface="Arial"/>
              <a:buNone/>
              <a:defRPr b="0" i="0" sz="61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6100"/>
              <a:buFont typeface="Arial"/>
              <a:buNone/>
              <a:defRPr b="0" i="0" sz="61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6100"/>
              <a:buFont typeface="Arial"/>
              <a:buNone/>
              <a:defRPr b="0" i="0" sz="61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6100"/>
              <a:buFont typeface="Arial"/>
              <a:buNone/>
              <a:defRPr b="0" i="0" sz="61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6100"/>
              <a:buFont typeface="Arial"/>
              <a:buNone/>
              <a:defRPr b="0" i="0" sz="61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6100"/>
              <a:buFont typeface="Arial"/>
              <a:buNone/>
              <a:defRPr b="0" i="0" sz="61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6100"/>
              <a:buFont typeface="Arial"/>
              <a:buNone/>
              <a:defRPr b="0" i="0" sz="61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6100"/>
              <a:buFont typeface="Arial"/>
              <a:buNone/>
              <a:defRPr b="0" i="0" sz="61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74" name="Shape 74"/>
        <p:cNvGrpSpPr/>
        <p:nvPr/>
      </p:nvGrpSpPr>
      <p:grpSpPr>
        <a:xfrm>
          <a:off x="0" y="0"/>
          <a:ext cx="0" cy="0"/>
          <a:chOff x="0" y="0"/>
          <a:chExt cx="0" cy="0"/>
        </a:xfrm>
      </p:grpSpPr>
      <p:sp>
        <p:nvSpPr>
          <p:cNvPr id="75" name="Google Shape;75;p20"/>
          <p:cNvSpPr txBox="1"/>
          <p:nvPr>
            <p:ph type="title"/>
          </p:nvPr>
        </p:nvSpPr>
        <p:spPr>
          <a:xfrm>
            <a:off x="1745520" y="4148480"/>
            <a:ext cx="15724800" cy="5642700"/>
          </a:xfrm>
          <a:prstGeom prst="rect">
            <a:avLst/>
          </a:prstGeom>
          <a:noFill/>
          <a:ln>
            <a:noFill/>
          </a:ln>
        </p:spPr>
        <p:txBody>
          <a:bodyPr anchorCtr="0" anchor="b" bIns="559375" lIns="559375" spcFirstLastPara="1" rIns="559375" wrap="square" tIns="559375">
            <a:noAutofit/>
          </a:bodyPr>
          <a:lstStyle>
            <a:lvl1pPr lvl="0" algn="l">
              <a:lnSpc>
                <a:spcPct val="100000"/>
              </a:lnSpc>
              <a:spcBef>
                <a:spcPts val="0"/>
              </a:spcBef>
              <a:spcAft>
                <a:spcPts val="0"/>
              </a:spcAft>
              <a:buSzPts val="14700"/>
              <a:buNone/>
              <a:defRPr sz="14700"/>
            </a:lvl1pPr>
            <a:lvl2pPr lvl="1" algn="l">
              <a:lnSpc>
                <a:spcPct val="100000"/>
              </a:lnSpc>
              <a:spcBef>
                <a:spcPts val="0"/>
              </a:spcBef>
              <a:spcAft>
                <a:spcPts val="0"/>
              </a:spcAft>
              <a:buSzPts val="14700"/>
              <a:buNone/>
              <a:defRPr sz="14700"/>
            </a:lvl2pPr>
            <a:lvl3pPr lvl="2" algn="l">
              <a:lnSpc>
                <a:spcPct val="100000"/>
              </a:lnSpc>
              <a:spcBef>
                <a:spcPts val="0"/>
              </a:spcBef>
              <a:spcAft>
                <a:spcPts val="0"/>
              </a:spcAft>
              <a:buSzPts val="14700"/>
              <a:buNone/>
              <a:defRPr sz="14700"/>
            </a:lvl3pPr>
            <a:lvl4pPr lvl="3" algn="l">
              <a:lnSpc>
                <a:spcPct val="100000"/>
              </a:lnSpc>
              <a:spcBef>
                <a:spcPts val="0"/>
              </a:spcBef>
              <a:spcAft>
                <a:spcPts val="0"/>
              </a:spcAft>
              <a:buSzPts val="14700"/>
              <a:buNone/>
              <a:defRPr sz="14700"/>
            </a:lvl4pPr>
            <a:lvl5pPr lvl="4" algn="l">
              <a:lnSpc>
                <a:spcPct val="100000"/>
              </a:lnSpc>
              <a:spcBef>
                <a:spcPts val="0"/>
              </a:spcBef>
              <a:spcAft>
                <a:spcPts val="0"/>
              </a:spcAft>
              <a:buSzPts val="14700"/>
              <a:buNone/>
              <a:defRPr sz="14700"/>
            </a:lvl5pPr>
            <a:lvl6pPr lvl="5" algn="l">
              <a:lnSpc>
                <a:spcPct val="100000"/>
              </a:lnSpc>
              <a:spcBef>
                <a:spcPts val="0"/>
              </a:spcBef>
              <a:spcAft>
                <a:spcPts val="0"/>
              </a:spcAft>
              <a:buSzPts val="14700"/>
              <a:buNone/>
              <a:defRPr sz="14700"/>
            </a:lvl6pPr>
            <a:lvl7pPr lvl="6" algn="l">
              <a:lnSpc>
                <a:spcPct val="100000"/>
              </a:lnSpc>
              <a:spcBef>
                <a:spcPts val="0"/>
              </a:spcBef>
              <a:spcAft>
                <a:spcPts val="0"/>
              </a:spcAft>
              <a:buSzPts val="14700"/>
              <a:buNone/>
              <a:defRPr sz="14700"/>
            </a:lvl7pPr>
            <a:lvl8pPr lvl="7" algn="l">
              <a:lnSpc>
                <a:spcPct val="100000"/>
              </a:lnSpc>
              <a:spcBef>
                <a:spcPts val="0"/>
              </a:spcBef>
              <a:spcAft>
                <a:spcPts val="0"/>
              </a:spcAft>
              <a:buSzPts val="14700"/>
              <a:buNone/>
              <a:defRPr sz="14700"/>
            </a:lvl8pPr>
            <a:lvl9pPr lvl="8" algn="l">
              <a:lnSpc>
                <a:spcPct val="100000"/>
              </a:lnSpc>
              <a:spcBef>
                <a:spcPts val="0"/>
              </a:spcBef>
              <a:spcAft>
                <a:spcPts val="0"/>
              </a:spcAft>
              <a:buSzPts val="14700"/>
              <a:buNone/>
              <a:defRPr sz="14700"/>
            </a:lvl9pPr>
          </a:lstStyle>
          <a:p/>
        </p:txBody>
      </p:sp>
      <p:sp>
        <p:nvSpPr>
          <p:cNvPr id="76" name="Google Shape;76;p20"/>
          <p:cNvSpPr txBox="1"/>
          <p:nvPr>
            <p:ph idx="1" type="body"/>
          </p:nvPr>
        </p:nvSpPr>
        <p:spPr>
          <a:xfrm>
            <a:off x="1745520" y="10375680"/>
            <a:ext cx="15724800" cy="23739600"/>
          </a:xfrm>
          <a:prstGeom prst="rect">
            <a:avLst/>
          </a:prstGeom>
          <a:noFill/>
          <a:ln>
            <a:noFill/>
          </a:ln>
        </p:spPr>
        <p:txBody>
          <a:bodyPr anchorCtr="0" anchor="t" bIns="559375" lIns="559375" spcFirstLastPara="1" rIns="559375" wrap="square" tIns="559375">
            <a:noAutofit/>
          </a:bodyPr>
          <a:lstStyle>
            <a:lvl1pPr indent="-692150" lvl="0" marL="457200" algn="l">
              <a:lnSpc>
                <a:spcPct val="115000"/>
              </a:lnSpc>
              <a:spcBef>
                <a:spcPts val="0"/>
              </a:spcBef>
              <a:spcAft>
                <a:spcPts val="0"/>
              </a:spcAft>
              <a:buSzPts val="7300"/>
              <a:buChar char="●"/>
              <a:defRPr sz="7300"/>
            </a:lvl1pPr>
            <a:lvl2pPr indent="-692150" lvl="1" marL="914400" algn="l">
              <a:lnSpc>
                <a:spcPct val="115000"/>
              </a:lnSpc>
              <a:spcBef>
                <a:spcPts val="9800"/>
              </a:spcBef>
              <a:spcAft>
                <a:spcPts val="0"/>
              </a:spcAft>
              <a:buSzPts val="7300"/>
              <a:buChar char="○"/>
              <a:defRPr sz="7300"/>
            </a:lvl2pPr>
            <a:lvl3pPr indent="-692150" lvl="2" marL="1371600" algn="l">
              <a:lnSpc>
                <a:spcPct val="115000"/>
              </a:lnSpc>
              <a:spcBef>
                <a:spcPts val="9800"/>
              </a:spcBef>
              <a:spcAft>
                <a:spcPts val="0"/>
              </a:spcAft>
              <a:buSzPts val="7300"/>
              <a:buChar char="■"/>
              <a:defRPr sz="7300"/>
            </a:lvl3pPr>
            <a:lvl4pPr indent="-692150" lvl="3" marL="1828800" algn="l">
              <a:lnSpc>
                <a:spcPct val="115000"/>
              </a:lnSpc>
              <a:spcBef>
                <a:spcPts val="9800"/>
              </a:spcBef>
              <a:spcAft>
                <a:spcPts val="0"/>
              </a:spcAft>
              <a:buSzPts val="7300"/>
              <a:buChar char="●"/>
              <a:defRPr sz="7300"/>
            </a:lvl4pPr>
            <a:lvl5pPr indent="-692150" lvl="4" marL="2286000" algn="l">
              <a:lnSpc>
                <a:spcPct val="115000"/>
              </a:lnSpc>
              <a:spcBef>
                <a:spcPts val="9800"/>
              </a:spcBef>
              <a:spcAft>
                <a:spcPts val="0"/>
              </a:spcAft>
              <a:buSzPts val="7300"/>
              <a:buChar char="○"/>
              <a:defRPr sz="7300"/>
            </a:lvl5pPr>
            <a:lvl6pPr indent="-692150" lvl="5" marL="2743200" algn="l">
              <a:lnSpc>
                <a:spcPct val="115000"/>
              </a:lnSpc>
              <a:spcBef>
                <a:spcPts val="9800"/>
              </a:spcBef>
              <a:spcAft>
                <a:spcPts val="0"/>
              </a:spcAft>
              <a:buSzPts val="7300"/>
              <a:buChar char="■"/>
              <a:defRPr sz="7300"/>
            </a:lvl6pPr>
            <a:lvl7pPr indent="-692150" lvl="6" marL="3200400" algn="l">
              <a:lnSpc>
                <a:spcPct val="115000"/>
              </a:lnSpc>
              <a:spcBef>
                <a:spcPts val="9800"/>
              </a:spcBef>
              <a:spcAft>
                <a:spcPts val="0"/>
              </a:spcAft>
              <a:buSzPts val="7300"/>
              <a:buChar char="●"/>
              <a:defRPr sz="7300"/>
            </a:lvl7pPr>
            <a:lvl8pPr indent="-692150" lvl="7" marL="3657600" algn="l">
              <a:lnSpc>
                <a:spcPct val="115000"/>
              </a:lnSpc>
              <a:spcBef>
                <a:spcPts val="9800"/>
              </a:spcBef>
              <a:spcAft>
                <a:spcPts val="0"/>
              </a:spcAft>
              <a:buSzPts val="7300"/>
              <a:buChar char="○"/>
              <a:defRPr sz="7300"/>
            </a:lvl8pPr>
            <a:lvl9pPr indent="-692150" lvl="8" marL="4114800" algn="l">
              <a:lnSpc>
                <a:spcPct val="115000"/>
              </a:lnSpc>
              <a:spcBef>
                <a:spcPts val="9800"/>
              </a:spcBef>
              <a:spcAft>
                <a:spcPts val="9800"/>
              </a:spcAft>
              <a:buSzPts val="7300"/>
              <a:buChar char="■"/>
              <a:defRPr sz="7300"/>
            </a:lvl9pPr>
          </a:lstStyle>
          <a:p/>
        </p:txBody>
      </p:sp>
      <p:sp>
        <p:nvSpPr>
          <p:cNvPr id="77" name="Google Shape;77;p20"/>
          <p:cNvSpPr txBox="1"/>
          <p:nvPr>
            <p:ph idx="12" type="sldNum"/>
          </p:nvPr>
        </p:nvSpPr>
        <p:spPr>
          <a:xfrm>
            <a:off x="47445763" y="34818684"/>
            <a:ext cx="3072900" cy="2939100"/>
          </a:xfrm>
          <a:prstGeom prst="rect">
            <a:avLst/>
          </a:prstGeom>
          <a:noFill/>
          <a:ln>
            <a:noFill/>
          </a:ln>
        </p:spPr>
        <p:txBody>
          <a:bodyPr anchorCtr="0" anchor="ctr" bIns="559375" lIns="559375" spcFirstLastPara="1" rIns="559375" wrap="square" tIns="559375">
            <a:noAutofit/>
          </a:bodyPr>
          <a:lstStyle>
            <a:lvl1pPr indent="0" lvl="0" marL="0" marR="0" algn="r">
              <a:lnSpc>
                <a:spcPct val="100000"/>
              </a:lnSpc>
              <a:spcBef>
                <a:spcPts val="0"/>
              </a:spcBef>
              <a:spcAft>
                <a:spcPts val="0"/>
              </a:spcAft>
              <a:buClr>
                <a:srgbClr val="000000"/>
              </a:buClr>
              <a:buSzPts val="6100"/>
              <a:buFont typeface="Arial"/>
              <a:buNone/>
              <a:defRPr b="0" i="0" sz="61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6100"/>
              <a:buFont typeface="Arial"/>
              <a:buNone/>
              <a:defRPr b="0" i="0" sz="61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6100"/>
              <a:buFont typeface="Arial"/>
              <a:buNone/>
              <a:defRPr b="0" i="0" sz="61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6100"/>
              <a:buFont typeface="Arial"/>
              <a:buNone/>
              <a:defRPr b="0" i="0" sz="61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6100"/>
              <a:buFont typeface="Arial"/>
              <a:buNone/>
              <a:defRPr b="0" i="0" sz="61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6100"/>
              <a:buFont typeface="Arial"/>
              <a:buNone/>
              <a:defRPr b="0" i="0" sz="61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6100"/>
              <a:buFont typeface="Arial"/>
              <a:buNone/>
              <a:defRPr b="0" i="0" sz="61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6100"/>
              <a:buFont typeface="Arial"/>
              <a:buNone/>
              <a:defRPr b="0" i="0" sz="61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6100"/>
              <a:buFont typeface="Arial"/>
              <a:buNone/>
              <a:defRPr b="0" i="0" sz="61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78" name="Shape 78"/>
        <p:cNvGrpSpPr/>
        <p:nvPr/>
      </p:nvGrpSpPr>
      <p:grpSpPr>
        <a:xfrm>
          <a:off x="0" y="0"/>
          <a:ext cx="0" cy="0"/>
          <a:chOff x="0" y="0"/>
          <a:chExt cx="0" cy="0"/>
        </a:xfrm>
      </p:grpSpPr>
      <p:sp>
        <p:nvSpPr>
          <p:cNvPr id="79" name="Google Shape;79;p21"/>
          <p:cNvSpPr txBox="1"/>
          <p:nvPr>
            <p:ph type="title"/>
          </p:nvPr>
        </p:nvSpPr>
        <p:spPr>
          <a:xfrm>
            <a:off x="2745400" y="3361120"/>
            <a:ext cx="35659501" cy="30544501"/>
          </a:xfrm>
          <a:prstGeom prst="rect">
            <a:avLst/>
          </a:prstGeom>
          <a:noFill/>
          <a:ln>
            <a:noFill/>
          </a:ln>
        </p:spPr>
        <p:txBody>
          <a:bodyPr anchorCtr="0" anchor="ctr" bIns="559375" lIns="559375" spcFirstLastPara="1" rIns="559375" wrap="square" tIns="559375">
            <a:noAutofit/>
          </a:bodyPr>
          <a:lstStyle>
            <a:lvl1pPr lvl="0" algn="l">
              <a:lnSpc>
                <a:spcPct val="100000"/>
              </a:lnSpc>
              <a:spcBef>
                <a:spcPts val="0"/>
              </a:spcBef>
              <a:spcAft>
                <a:spcPts val="0"/>
              </a:spcAft>
              <a:buSzPts val="29400"/>
              <a:buNone/>
              <a:defRPr sz="29400"/>
            </a:lvl1pPr>
            <a:lvl2pPr lvl="1" algn="l">
              <a:lnSpc>
                <a:spcPct val="100000"/>
              </a:lnSpc>
              <a:spcBef>
                <a:spcPts val="0"/>
              </a:spcBef>
              <a:spcAft>
                <a:spcPts val="0"/>
              </a:spcAft>
              <a:buSzPts val="29400"/>
              <a:buNone/>
              <a:defRPr sz="29400"/>
            </a:lvl2pPr>
            <a:lvl3pPr lvl="2" algn="l">
              <a:lnSpc>
                <a:spcPct val="100000"/>
              </a:lnSpc>
              <a:spcBef>
                <a:spcPts val="0"/>
              </a:spcBef>
              <a:spcAft>
                <a:spcPts val="0"/>
              </a:spcAft>
              <a:buSzPts val="29400"/>
              <a:buNone/>
              <a:defRPr sz="29400"/>
            </a:lvl3pPr>
            <a:lvl4pPr lvl="3" algn="l">
              <a:lnSpc>
                <a:spcPct val="100000"/>
              </a:lnSpc>
              <a:spcBef>
                <a:spcPts val="0"/>
              </a:spcBef>
              <a:spcAft>
                <a:spcPts val="0"/>
              </a:spcAft>
              <a:buSzPts val="29400"/>
              <a:buNone/>
              <a:defRPr sz="29400"/>
            </a:lvl4pPr>
            <a:lvl5pPr lvl="4" algn="l">
              <a:lnSpc>
                <a:spcPct val="100000"/>
              </a:lnSpc>
              <a:spcBef>
                <a:spcPts val="0"/>
              </a:spcBef>
              <a:spcAft>
                <a:spcPts val="0"/>
              </a:spcAft>
              <a:buSzPts val="29400"/>
              <a:buNone/>
              <a:defRPr sz="29400"/>
            </a:lvl5pPr>
            <a:lvl6pPr lvl="5" algn="l">
              <a:lnSpc>
                <a:spcPct val="100000"/>
              </a:lnSpc>
              <a:spcBef>
                <a:spcPts val="0"/>
              </a:spcBef>
              <a:spcAft>
                <a:spcPts val="0"/>
              </a:spcAft>
              <a:buSzPts val="29400"/>
              <a:buNone/>
              <a:defRPr sz="29400"/>
            </a:lvl6pPr>
            <a:lvl7pPr lvl="6" algn="l">
              <a:lnSpc>
                <a:spcPct val="100000"/>
              </a:lnSpc>
              <a:spcBef>
                <a:spcPts val="0"/>
              </a:spcBef>
              <a:spcAft>
                <a:spcPts val="0"/>
              </a:spcAft>
              <a:buSzPts val="29400"/>
              <a:buNone/>
              <a:defRPr sz="29400"/>
            </a:lvl7pPr>
            <a:lvl8pPr lvl="7" algn="l">
              <a:lnSpc>
                <a:spcPct val="100000"/>
              </a:lnSpc>
              <a:spcBef>
                <a:spcPts val="0"/>
              </a:spcBef>
              <a:spcAft>
                <a:spcPts val="0"/>
              </a:spcAft>
              <a:buSzPts val="29400"/>
              <a:buNone/>
              <a:defRPr sz="29400"/>
            </a:lvl8pPr>
            <a:lvl9pPr lvl="8" algn="l">
              <a:lnSpc>
                <a:spcPct val="100000"/>
              </a:lnSpc>
              <a:spcBef>
                <a:spcPts val="0"/>
              </a:spcBef>
              <a:spcAft>
                <a:spcPts val="0"/>
              </a:spcAft>
              <a:buSzPts val="29400"/>
              <a:buNone/>
              <a:defRPr sz="29400"/>
            </a:lvl9pPr>
          </a:lstStyle>
          <a:p/>
        </p:txBody>
      </p:sp>
      <p:sp>
        <p:nvSpPr>
          <p:cNvPr id="80" name="Google Shape;80;p21"/>
          <p:cNvSpPr txBox="1"/>
          <p:nvPr>
            <p:ph idx="12" type="sldNum"/>
          </p:nvPr>
        </p:nvSpPr>
        <p:spPr>
          <a:xfrm>
            <a:off x="47445763" y="34818684"/>
            <a:ext cx="3072900" cy="2939100"/>
          </a:xfrm>
          <a:prstGeom prst="rect">
            <a:avLst/>
          </a:prstGeom>
          <a:noFill/>
          <a:ln>
            <a:noFill/>
          </a:ln>
        </p:spPr>
        <p:txBody>
          <a:bodyPr anchorCtr="0" anchor="ctr" bIns="559375" lIns="559375" spcFirstLastPara="1" rIns="559375" wrap="square" tIns="559375">
            <a:noAutofit/>
          </a:bodyPr>
          <a:lstStyle>
            <a:lvl1pPr indent="0" lvl="0" marL="0" marR="0" algn="r">
              <a:lnSpc>
                <a:spcPct val="100000"/>
              </a:lnSpc>
              <a:spcBef>
                <a:spcPts val="0"/>
              </a:spcBef>
              <a:spcAft>
                <a:spcPts val="0"/>
              </a:spcAft>
              <a:buClr>
                <a:srgbClr val="000000"/>
              </a:buClr>
              <a:buSzPts val="6100"/>
              <a:buFont typeface="Arial"/>
              <a:buNone/>
              <a:defRPr b="0" i="0" sz="61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6100"/>
              <a:buFont typeface="Arial"/>
              <a:buNone/>
              <a:defRPr b="0" i="0" sz="61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6100"/>
              <a:buFont typeface="Arial"/>
              <a:buNone/>
              <a:defRPr b="0" i="0" sz="61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6100"/>
              <a:buFont typeface="Arial"/>
              <a:buNone/>
              <a:defRPr b="0" i="0" sz="61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6100"/>
              <a:buFont typeface="Arial"/>
              <a:buNone/>
              <a:defRPr b="0" i="0" sz="61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6100"/>
              <a:buFont typeface="Arial"/>
              <a:buNone/>
              <a:defRPr b="0" i="0" sz="61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6100"/>
              <a:buFont typeface="Arial"/>
              <a:buNone/>
              <a:defRPr b="0" i="0" sz="61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6100"/>
              <a:buFont typeface="Arial"/>
              <a:buNone/>
              <a:defRPr b="0" i="0" sz="61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6100"/>
              <a:buFont typeface="Arial"/>
              <a:buNone/>
              <a:defRPr b="0" i="0" sz="61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5" name="Shape 15"/>
        <p:cNvGrpSpPr/>
        <p:nvPr/>
      </p:nvGrpSpPr>
      <p:grpSpPr>
        <a:xfrm>
          <a:off x="0" y="0"/>
          <a:ext cx="0" cy="0"/>
          <a:chOff x="0" y="0"/>
          <a:chExt cx="0" cy="0"/>
        </a:xfrm>
      </p:grpSpPr>
      <p:sp>
        <p:nvSpPr>
          <p:cNvPr id="16" name="Google Shape;16;p3"/>
          <p:cNvSpPr txBox="1"/>
          <p:nvPr>
            <p:ph type="title"/>
          </p:nvPr>
        </p:nvSpPr>
        <p:spPr>
          <a:xfrm rot="5400000">
            <a:off x="25895300" y="13030200"/>
            <a:ext cx="36449000" cy="12344400"/>
          </a:xfrm>
          <a:prstGeom prst="rect">
            <a:avLst/>
          </a:prstGeom>
          <a:solidFill>
            <a:schemeClr val="lt1"/>
          </a:solidFill>
          <a:ln cap="flat" cmpd="sng" w="9525">
            <a:solidFill>
              <a:schemeClr val="lt2"/>
            </a:solidFill>
            <a:prstDash val="solid"/>
            <a:miter lim="800000"/>
            <a:headEnd len="sm" w="sm" type="none"/>
            <a:tailEnd len="sm" w="sm" type="none"/>
          </a:ln>
        </p:spPr>
        <p:txBody>
          <a:bodyPr anchorCtr="0" anchor="ctr" bIns="208900" lIns="417800" spcFirstLastPara="1" rIns="417800" wrap="square" tIns="2089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7" name="Google Shape;17;p3"/>
          <p:cNvSpPr txBox="1"/>
          <p:nvPr>
            <p:ph idx="1" type="body"/>
          </p:nvPr>
        </p:nvSpPr>
        <p:spPr>
          <a:xfrm rot="5400000">
            <a:off x="1130300" y="762000"/>
            <a:ext cx="36449000" cy="36880800"/>
          </a:xfrm>
          <a:prstGeom prst="rect">
            <a:avLst/>
          </a:prstGeom>
          <a:solidFill>
            <a:schemeClr val="lt1"/>
          </a:solidFill>
          <a:ln cap="flat" cmpd="sng" w="9525">
            <a:solidFill>
              <a:schemeClr val="lt2"/>
            </a:solidFill>
            <a:prstDash val="solid"/>
            <a:miter lim="800000"/>
            <a:headEnd len="sm" w="sm" type="none"/>
            <a:tailEnd len="sm" w="sm" type="none"/>
          </a:ln>
        </p:spPr>
        <p:txBody>
          <a:bodyPr anchorCtr="0" anchor="t" bIns="457200" lIns="457200" spcFirstLastPara="1" rIns="457200" wrap="square" tIns="4572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228600" lvl="4" marL="2286000" algn="l">
              <a:lnSpc>
                <a:spcPct val="100000"/>
              </a:lnSpc>
              <a:spcBef>
                <a:spcPts val="360"/>
              </a:spcBef>
              <a:spcAft>
                <a:spcPts val="0"/>
              </a:spcAft>
              <a:buSzPts val="1400"/>
              <a:buNone/>
              <a:defRPr/>
            </a:lvl5pPr>
            <a:lvl6pPr indent="-228600" lvl="5" marL="2743200" algn="l">
              <a:lnSpc>
                <a:spcPct val="100000"/>
              </a:lnSpc>
              <a:spcBef>
                <a:spcPts val="360"/>
              </a:spcBef>
              <a:spcAft>
                <a:spcPts val="0"/>
              </a:spcAft>
              <a:buSzPts val="1400"/>
              <a:buNone/>
              <a:defRPr/>
            </a:lvl6pPr>
            <a:lvl7pPr indent="-228600" lvl="6" marL="3200400" algn="l">
              <a:lnSpc>
                <a:spcPct val="100000"/>
              </a:lnSpc>
              <a:spcBef>
                <a:spcPts val="360"/>
              </a:spcBef>
              <a:spcAft>
                <a:spcPts val="0"/>
              </a:spcAft>
              <a:buSzPts val="1400"/>
              <a:buNone/>
              <a:defRPr/>
            </a:lvl7pPr>
            <a:lvl8pPr indent="-228600" lvl="7" marL="3657600" algn="l">
              <a:lnSpc>
                <a:spcPct val="100000"/>
              </a:lnSpc>
              <a:spcBef>
                <a:spcPts val="360"/>
              </a:spcBef>
              <a:spcAft>
                <a:spcPts val="0"/>
              </a:spcAft>
              <a:buSzPts val="1400"/>
              <a:buNone/>
              <a:defRPr/>
            </a:lvl8pPr>
            <a:lvl9pPr indent="-228600" lvl="8" marL="4114800" algn="l">
              <a:lnSpc>
                <a:spcPct val="100000"/>
              </a:lnSpc>
              <a:spcBef>
                <a:spcPts val="36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81" name="Shape 81"/>
        <p:cNvGrpSpPr/>
        <p:nvPr/>
      </p:nvGrpSpPr>
      <p:grpSpPr>
        <a:xfrm>
          <a:off x="0" y="0"/>
          <a:ext cx="0" cy="0"/>
          <a:chOff x="0" y="0"/>
          <a:chExt cx="0" cy="0"/>
        </a:xfrm>
      </p:grpSpPr>
      <p:sp>
        <p:nvSpPr>
          <p:cNvPr id="82" name="Google Shape;82;p22"/>
          <p:cNvSpPr/>
          <p:nvPr/>
        </p:nvSpPr>
        <p:spPr>
          <a:xfrm>
            <a:off x="25603200" y="-933"/>
            <a:ext cx="25603200" cy="38404801"/>
          </a:xfrm>
          <a:prstGeom prst="rect">
            <a:avLst/>
          </a:prstGeom>
          <a:solidFill>
            <a:schemeClr val="lt2"/>
          </a:solidFill>
          <a:ln>
            <a:noFill/>
          </a:ln>
        </p:spPr>
        <p:txBody>
          <a:bodyPr anchorCtr="0" anchor="ctr" bIns="559375" lIns="559375" spcFirstLastPara="1" rIns="559375" wrap="square" tIns="5593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22"/>
          <p:cNvSpPr txBox="1"/>
          <p:nvPr>
            <p:ph type="title"/>
          </p:nvPr>
        </p:nvSpPr>
        <p:spPr>
          <a:xfrm>
            <a:off x="1486800" y="9207707"/>
            <a:ext cx="22653299" cy="11067600"/>
          </a:xfrm>
          <a:prstGeom prst="rect">
            <a:avLst/>
          </a:prstGeom>
          <a:noFill/>
          <a:ln>
            <a:noFill/>
          </a:ln>
        </p:spPr>
        <p:txBody>
          <a:bodyPr anchorCtr="0" anchor="b" bIns="559375" lIns="559375" spcFirstLastPara="1" rIns="559375" wrap="square" tIns="559375">
            <a:noAutofit/>
          </a:bodyPr>
          <a:lstStyle>
            <a:lvl1pPr lvl="0" algn="ctr">
              <a:lnSpc>
                <a:spcPct val="100000"/>
              </a:lnSpc>
              <a:spcBef>
                <a:spcPts val="0"/>
              </a:spcBef>
              <a:spcAft>
                <a:spcPts val="0"/>
              </a:spcAft>
              <a:buSzPts val="25700"/>
              <a:buNone/>
              <a:defRPr sz="25700"/>
            </a:lvl1pPr>
            <a:lvl2pPr lvl="1" algn="ctr">
              <a:lnSpc>
                <a:spcPct val="100000"/>
              </a:lnSpc>
              <a:spcBef>
                <a:spcPts val="0"/>
              </a:spcBef>
              <a:spcAft>
                <a:spcPts val="0"/>
              </a:spcAft>
              <a:buSzPts val="25700"/>
              <a:buNone/>
              <a:defRPr sz="25700"/>
            </a:lvl2pPr>
            <a:lvl3pPr lvl="2" algn="ctr">
              <a:lnSpc>
                <a:spcPct val="100000"/>
              </a:lnSpc>
              <a:spcBef>
                <a:spcPts val="0"/>
              </a:spcBef>
              <a:spcAft>
                <a:spcPts val="0"/>
              </a:spcAft>
              <a:buSzPts val="25700"/>
              <a:buNone/>
              <a:defRPr sz="25700"/>
            </a:lvl3pPr>
            <a:lvl4pPr lvl="3" algn="ctr">
              <a:lnSpc>
                <a:spcPct val="100000"/>
              </a:lnSpc>
              <a:spcBef>
                <a:spcPts val="0"/>
              </a:spcBef>
              <a:spcAft>
                <a:spcPts val="0"/>
              </a:spcAft>
              <a:buSzPts val="25700"/>
              <a:buNone/>
              <a:defRPr sz="25700"/>
            </a:lvl4pPr>
            <a:lvl5pPr lvl="4" algn="ctr">
              <a:lnSpc>
                <a:spcPct val="100000"/>
              </a:lnSpc>
              <a:spcBef>
                <a:spcPts val="0"/>
              </a:spcBef>
              <a:spcAft>
                <a:spcPts val="0"/>
              </a:spcAft>
              <a:buSzPts val="25700"/>
              <a:buNone/>
              <a:defRPr sz="25700"/>
            </a:lvl5pPr>
            <a:lvl6pPr lvl="5" algn="ctr">
              <a:lnSpc>
                <a:spcPct val="100000"/>
              </a:lnSpc>
              <a:spcBef>
                <a:spcPts val="0"/>
              </a:spcBef>
              <a:spcAft>
                <a:spcPts val="0"/>
              </a:spcAft>
              <a:buSzPts val="25700"/>
              <a:buNone/>
              <a:defRPr sz="25700"/>
            </a:lvl6pPr>
            <a:lvl7pPr lvl="6" algn="ctr">
              <a:lnSpc>
                <a:spcPct val="100000"/>
              </a:lnSpc>
              <a:spcBef>
                <a:spcPts val="0"/>
              </a:spcBef>
              <a:spcAft>
                <a:spcPts val="0"/>
              </a:spcAft>
              <a:buSzPts val="25700"/>
              <a:buNone/>
              <a:defRPr sz="25700"/>
            </a:lvl7pPr>
            <a:lvl8pPr lvl="7" algn="ctr">
              <a:lnSpc>
                <a:spcPct val="100000"/>
              </a:lnSpc>
              <a:spcBef>
                <a:spcPts val="0"/>
              </a:spcBef>
              <a:spcAft>
                <a:spcPts val="0"/>
              </a:spcAft>
              <a:buSzPts val="25700"/>
              <a:buNone/>
              <a:defRPr sz="25700"/>
            </a:lvl8pPr>
            <a:lvl9pPr lvl="8" algn="ctr">
              <a:lnSpc>
                <a:spcPct val="100000"/>
              </a:lnSpc>
              <a:spcBef>
                <a:spcPts val="0"/>
              </a:spcBef>
              <a:spcAft>
                <a:spcPts val="0"/>
              </a:spcAft>
              <a:buSzPts val="25700"/>
              <a:buNone/>
              <a:defRPr sz="25700"/>
            </a:lvl9pPr>
          </a:lstStyle>
          <a:p/>
        </p:txBody>
      </p:sp>
      <p:sp>
        <p:nvSpPr>
          <p:cNvPr id="84" name="Google Shape;84;p22"/>
          <p:cNvSpPr txBox="1"/>
          <p:nvPr>
            <p:ph idx="1" type="subTitle"/>
          </p:nvPr>
        </p:nvSpPr>
        <p:spPr>
          <a:xfrm>
            <a:off x="1486800" y="20929627"/>
            <a:ext cx="22653299" cy="9222000"/>
          </a:xfrm>
          <a:prstGeom prst="rect">
            <a:avLst/>
          </a:prstGeom>
          <a:noFill/>
          <a:ln>
            <a:noFill/>
          </a:ln>
        </p:spPr>
        <p:txBody>
          <a:bodyPr anchorCtr="0" anchor="t" bIns="559375" lIns="559375" spcFirstLastPara="1" rIns="559375" wrap="square" tIns="559375">
            <a:noAutofit/>
          </a:bodyPr>
          <a:lstStyle>
            <a:lvl1pPr lvl="0" algn="ctr">
              <a:lnSpc>
                <a:spcPct val="100000"/>
              </a:lnSpc>
              <a:spcBef>
                <a:spcPts val="0"/>
              </a:spcBef>
              <a:spcAft>
                <a:spcPts val="0"/>
              </a:spcAft>
              <a:buSzPts val="12800"/>
              <a:buNone/>
              <a:defRPr sz="12800"/>
            </a:lvl1pPr>
            <a:lvl2pPr lvl="1" algn="ctr">
              <a:lnSpc>
                <a:spcPct val="100000"/>
              </a:lnSpc>
              <a:spcBef>
                <a:spcPts val="0"/>
              </a:spcBef>
              <a:spcAft>
                <a:spcPts val="0"/>
              </a:spcAft>
              <a:buSzPts val="12800"/>
              <a:buNone/>
              <a:defRPr sz="12800"/>
            </a:lvl2pPr>
            <a:lvl3pPr lvl="2" algn="ctr">
              <a:lnSpc>
                <a:spcPct val="100000"/>
              </a:lnSpc>
              <a:spcBef>
                <a:spcPts val="0"/>
              </a:spcBef>
              <a:spcAft>
                <a:spcPts val="0"/>
              </a:spcAft>
              <a:buSzPts val="12800"/>
              <a:buNone/>
              <a:defRPr sz="12800"/>
            </a:lvl3pPr>
            <a:lvl4pPr lvl="3" algn="ctr">
              <a:lnSpc>
                <a:spcPct val="100000"/>
              </a:lnSpc>
              <a:spcBef>
                <a:spcPts val="0"/>
              </a:spcBef>
              <a:spcAft>
                <a:spcPts val="0"/>
              </a:spcAft>
              <a:buSzPts val="12800"/>
              <a:buNone/>
              <a:defRPr sz="12800"/>
            </a:lvl4pPr>
            <a:lvl5pPr lvl="4" algn="ctr">
              <a:lnSpc>
                <a:spcPct val="100000"/>
              </a:lnSpc>
              <a:spcBef>
                <a:spcPts val="0"/>
              </a:spcBef>
              <a:spcAft>
                <a:spcPts val="0"/>
              </a:spcAft>
              <a:buSzPts val="12800"/>
              <a:buNone/>
              <a:defRPr sz="12800"/>
            </a:lvl5pPr>
            <a:lvl6pPr lvl="5" algn="ctr">
              <a:lnSpc>
                <a:spcPct val="100000"/>
              </a:lnSpc>
              <a:spcBef>
                <a:spcPts val="0"/>
              </a:spcBef>
              <a:spcAft>
                <a:spcPts val="0"/>
              </a:spcAft>
              <a:buSzPts val="12800"/>
              <a:buNone/>
              <a:defRPr sz="12800"/>
            </a:lvl6pPr>
            <a:lvl7pPr lvl="6" algn="ctr">
              <a:lnSpc>
                <a:spcPct val="100000"/>
              </a:lnSpc>
              <a:spcBef>
                <a:spcPts val="0"/>
              </a:spcBef>
              <a:spcAft>
                <a:spcPts val="0"/>
              </a:spcAft>
              <a:buSzPts val="12800"/>
              <a:buNone/>
              <a:defRPr sz="12800"/>
            </a:lvl7pPr>
            <a:lvl8pPr lvl="7" algn="ctr">
              <a:lnSpc>
                <a:spcPct val="100000"/>
              </a:lnSpc>
              <a:spcBef>
                <a:spcPts val="0"/>
              </a:spcBef>
              <a:spcAft>
                <a:spcPts val="0"/>
              </a:spcAft>
              <a:buSzPts val="12800"/>
              <a:buNone/>
              <a:defRPr sz="12800"/>
            </a:lvl8pPr>
            <a:lvl9pPr lvl="8" algn="ctr">
              <a:lnSpc>
                <a:spcPct val="100000"/>
              </a:lnSpc>
              <a:spcBef>
                <a:spcPts val="0"/>
              </a:spcBef>
              <a:spcAft>
                <a:spcPts val="0"/>
              </a:spcAft>
              <a:buSzPts val="12800"/>
              <a:buNone/>
              <a:defRPr sz="12800"/>
            </a:lvl9pPr>
          </a:lstStyle>
          <a:p/>
        </p:txBody>
      </p:sp>
      <p:sp>
        <p:nvSpPr>
          <p:cNvPr id="85" name="Google Shape;85;p22"/>
          <p:cNvSpPr txBox="1"/>
          <p:nvPr>
            <p:ph idx="2" type="body"/>
          </p:nvPr>
        </p:nvSpPr>
        <p:spPr>
          <a:xfrm>
            <a:off x="27661200" y="5406427"/>
            <a:ext cx="21487199" cy="27590100"/>
          </a:xfrm>
          <a:prstGeom prst="rect">
            <a:avLst/>
          </a:prstGeom>
          <a:noFill/>
          <a:ln>
            <a:noFill/>
          </a:ln>
        </p:spPr>
        <p:txBody>
          <a:bodyPr anchorCtr="0" anchor="ctr" bIns="559375" lIns="559375" spcFirstLastPara="1" rIns="559375" wrap="square" tIns="559375">
            <a:noAutofit/>
          </a:bodyPr>
          <a:lstStyle>
            <a:lvl1pPr indent="-927100" lvl="0" marL="457200" algn="l">
              <a:lnSpc>
                <a:spcPct val="115000"/>
              </a:lnSpc>
              <a:spcBef>
                <a:spcPts val="0"/>
              </a:spcBef>
              <a:spcAft>
                <a:spcPts val="0"/>
              </a:spcAft>
              <a:buSzPts val="11000"/>
              <a:buChar char="●"/>
              <a:defRPr/>
            </a:lvl1pPr>
            <a:lvl2pPr indent="-774700" lvl="1" marL="914400" algn="l">
              <a:lnSpc>
                <a:spcPct val="115000"/>
              </a:lnSpc>
              <a:spcBef>
                <a:spcPts val="9800"/>
              </a:spcBef>
              <a:spcAft>
                <a:spcPts val="0"/>
              </a:spcAft>
              <a:buSzPts val="8600"/>
              <a:buChar char="○"/>
              <a:defRPr/>
            </a:lvl2pPr>
            <a:lvl3pPr indent="-774700" lvl="2" marL="1371600" algn="l">
              <a:lnSpc>
                <a:spcPct val="115000"/>
              </a:lnSpc>
              <a:spcBef>
                <a:spcPts val="9800"/>
              </a:spcBef>
              <a:spcAft>
                <a:spcPts val="0"/>
              </a:spcAft>
              <a:buSzPts val="8600"/>
              <a:buChar char="■"/>
              <a:defRPr/>
            </a:lvl3pPr>
            <a:lvl4pPr indent="-774700" lvl="3" marL="1828800" algn="l">
              <a:lnSpc>
                <a:spcPct val="115000"/>
              </a:lnSpc>
              <a:spcBef>
                <a:spcPts val="9800"/>
              </a:spcBef>
              <a:spcAft>
                <a:spcPts val="0"/>
              </a:spcAft>
              <a:buSzPts val="8600"/>
              <a:buChar char="●"/>
              <a:defRPr/>
            </a:lvl4pPr>
            <a:lvl5pPr indent="-774700" lvl="4" marL="2286000" algn="l">
              <a:lnSpc>
                <a:spcPct val="115000"/>
              </a:lnSpc>
              <a:spcBef>
                <a:spcPts val="9800"/>
              </a:spcBef>
              <a:spcAft>
                <a:spcPts val="0"/>
              </a:spcAft>
              <a:buSzPts val="8600"/>
              <a:buChar char="○"/>
              <a:defRPr/>
            </a:lvl5pPr>
            <a:lvl6pPr indent="-774700" lvl="5" marL="2743200" algn="l">
              <a:lnSpc>
                <a:spcPct val="115000"/>
              </a:lnSpc>
              <a:spcBef>
                <a:spcPts val="9800"/>
              </a:spcBef>
              <a:spcAft>
                <a:spcPts val="0"/>
              </a:spcAft>
              <a:buSzPts val="8600"/>
              <a:buChar char="■"/>
              <a:defRPr/>
            </a:lvl6pPr>
            <a:lvl7pPr indent="-774700" lvl="6" marL="3200400" algn="l">
              <a:lnSpc>
                <a:spcPct val="115000"/>
              </a:lnSpc>
              <a:spcBef>
                <a:spcPts val="9800"/>
              </a:spcBef>
              <a:spcAft>
                <a:spcPts val="0"/>
              </a:spcAft>
              <a:buSzPts val="8600"/>
              <a:buChar char="●"/>
              <a:defRPr/>
            </a:lvl7pPr>
            <a:lvl8pPr indent="-774700" lvl="7" marL="3657600" algn="l">
              <a:lnSpc>
                <a:spcPct val="115000"/>
              </a:lnSpc>
              <a:spcBef>
                <a:spcPts val="9800"/>
              </a:spcBef>
              <a:spcAft>
                <a:spcPts val="0"/>
              </a:spcAft>
              <a:buSzPts val="8600"/>
              <a:buChar char="○"/>
              <a:defRPr/>
            </a:lvl8pPr>
            <a:lvl9pPr indent="-774700" lvl="8" marL="4114800" algn="l">
              <a:lnSpc>
                <a:spcPct val="115000"/>
              </a:lnSpc>
              <a:spcBef>
                <a:spcPts val="9800"/>
              </a:spcBef>
              <a:spcAft>
                <a:spcPts val="9800"/>
              </a:spcAft>
              <a:buSzPts val="8600"/>
              <a:buChar char="■"/>
              <a:defRPr/>
            </a:lvl9pPr>
          </a:lstStyle>
          <a:p/>
        </p:txBody>
      </p:sp>
      <p:sp>
        <p:nvSpPr>
          <p:cNvPr id="86" name="Google Shape;86;p22"/>
          <p:cNvSpPr txBox="1"/>
          <p:nvPr>
            <p:ph idx="12" type="sldNum"/>
          </p:nvPr>
        </p:nvSpPr>
        <p:spPr>
          <a:xfrm>
            <a:off x="47445763" y="34818684"/>
            <a:ext cx="3072900" cy="2939100"/>
          </a:xfrm>
          <a:prstGeom prst="rect">
            <a:avLst/>
          </a:prstGeom>
          <a:noFill/>
          <a:ln>
            <a:noFill/>
          </a:ln>
        </p:spPr>
        <p:txBody>
          <a:bodyPr anchorCtr="0" anchor="ctr" bIns="559375" lIns="559375" spcFirstLastPara="1" rIns="559375" wrap="square" tIns="559375">
            <a:noAutofit/>
          </a:bodyPr>
          <a:lstStyle>
            <a:lvl1pPr indent="0" lvl="0" marL="0" marR="0" algn="r">
              <a:lnSpc>
                <a:spcPct val="100000"/>
              </a:lnSpc>
              <a:spcBef>
                <a:spcPts val="0"/>
              </a:spcBef>
              <a:spcAft>
                <a:spcPts val="0"/>
              </a:spcAft>
              <a:buClr>
                <a:srgbClr val="000000"/>
              </a:buClr>
              <a:buSzPts val="6100"/>
              <a:buFont typeface="Arial"/>
              <a:buNone/>
              <a:defRPr b="0" i="0" sz="61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6100"/>
              <a:buFont typeface="Arial"/>
              <a:buNone/>
              <a:defRPr b="0" i="0" sz="61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6100"/>
              <a:buFont typeface="Arial"/>
              <a:buNone/>
              <a:defRPr b="0" i="0" sz="61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6100"/>
              <a:buFont typeface="Arial"/>
              <a:buNone/>
              <a:defRPr b="0" i="0" sz="61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6100"/>
              <a:buFont typeface="Arial"/>
              <a:buNone/>
              <a:defRPr b="0" i="0" sz="61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6100"/>
              <a:buFont typeface="Arial"/>
              <a:buNone/>
              <a:defRPr b="0" i="0" sz="61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6100"/>
              <a:buFont typeface="Arial"/>
              <a:buNone/>
              <a:defRPr b="0" i="0" sz="61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6100"/>
              <a:buFont typeface="Arial"/>
              <a:buNone/>
              <a:defRPr b="0" i="0" sz="61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6100"/>
              <a:buFont typeface="Arial"/>
              <a:buNone/>
              <a:defRPr b="0" i="0" sz="61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87" name="Shape 87"/>
        <p:cNvGrpSpPr/>
        <p:nvPr/>
      </p:nvGrpSpPr>
      <p:grpSpPr>
        <a:xfrm>
          <a:off x="0" y="0"/>
          <a:ext cx="0" cy="0"/>
          <a:chOff x="0" y="0"/>
          <a:chExt cx="0" cy="0"/>
        </a:xfrm>
      </p:grpSpPr>
      <p:sp>
        <p:nvSpPr>
          <p:cNvPr id="88" name="Google Shape;88;p23"/>
          <p:cNvSpPr txBox="1"/>
          <p:nvPr>
            <p:ph idx="1" type="body"/>
          </p:nvPr>
        </p:nvSpPr>
        <p:spPr>
          <a:xfrm>
            <a:off x="1745520" y="31588294"/>
            <a:ext cx="33593099" cy="4518000"/>
          </a:xfrm>
          <a:prstGeom prst="rect">
            <a:avLst/>
          </a:prstGeom>
          <a:noFill/>
          <a:ln>
            <a:noFill/>
          </a:ln>
        </p:spPr>
        <p:txBody>
          <a:bodyPr anchorCtr="0" anchor="ctr" bIns="559375" lIns="559375" spcFirstLastPara="1" rIns="559375" wrap="square" tIns="559375">
            <a:noAutofit/>
          </a:bodyPr>
          <a:lstStyle>
            <a:lvl1pPr indent="-228600" lvl="0" marL="457200" algn="l">
              <a:lnSpc>
                <a:spcPct val="100000"/>
              </a:lnSpc>
              <a:spcBef>
                <a:spcPts val="0"/>
              </a:spcBef>
              <a:spcAft>
                <a:spcPts val="0"/>
              </a:spcAft>
              <a:buSzPts val="11000"/>
              <a:buNone/>
              <a:defRPr/>
            </a:lvl1pPr>
          </a:lstStyle>
          <a:p/>
        </p:txBody>
      </p:sp>
      <p:sp>
        <p:nvSpPr>
          <p:cNvPr id="89" name="Google Shape;89;p23"/>
          <p:cNvSpPr txBox="1"/>
          <p:nvPr>
            <p:ph idx="12" type="sldNum"/>
          </p:nvPr>
        </p:nvSpPr>
        <p:spPr>
          <a:xfrm>
            <a:off x="47445763" y="34818684"/>
            <a:ext cx="3072900" cy="2939100"/>
          </a:xfrm>
          <a:prstGeom prst="rect">
            <a:avLst/>
          </a:prstGeom>
          <a:noFill/>
          <a:ln>
            <a:noFill/>
          </a:ln>
        </p:spPr>
        <p:txBody>
          <a:bodyPr anchorCtr="0" anchor="ctr" bIns="559375" lIns="559375" spcFirstLastPara="1" rIns="559375" wrap="square" tIns="559375">
            <a:noAutofit/>
          </a:bodyPr>
          <a:lstStyle>
            <a:lvl1pPr indent="0" lvl="0" marL="0" marR="0" algn="r">
              <a:lnSpc>
                <a:spcPct val="100000"/>
              </a:lnSpc>
              <a:spcBef>
                <a:spcPts val="0"/>
              </a:spcBef>
              <a:spcAft>
                <a:spcPts val="0"/>
              </a:spcAft>
              <a:buClr>
                <a:srgbClr val="000000"/>
              </a:buClr>
              <a:buSzPts val="6100"/>
              <a:buFont typeface="Arial"/>
              <a:buNone/>
              <a:defRPr b="0" i="0" sz="61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6100"/>
              <a:buFont typeface="Arial"/>
              <a:buNone/>
              <a:defRPr b="0" i="0" sz="61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6100"/>
              <a:buFont typeface="Arial"/>
              <a:buNone/>
              <a:defRPr b="0" i="0" sz="61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6100"/>
              <a:buFont typeface="Arial"/>
              <a:buNone/>
              <a:defRPr b="0" i="0" sz="61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6100"/>
              <a:buFont typeface="Arial"/>
              <a:buNone/>
              <a:defRPr b="0" i="0" sz="61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6100"/>
              <a:buFont typeface="Arial"/>
              <a:buNone/>
              <a:defRPr b="0" i="0" sz="61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6100"/>
              <a:buFont typeface="Arial"/>
              <a:buNone/>
              <a:defRPr b="0" i="0" sz="61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6100"/>
              <a:buFont typeface="Arial"/>
              <a:buNone/>
              <a:defRPr b="0" i="0" sz="61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6100"/>
              <a:buFont typeface="Arial"/>
              <a:buNone/>
              <a:defRPr b="0" i="0" sz="61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90" name="Shape 90"/>
        <p:cNvGrpSpPr/>
        <p:nvPr/>
      </p:nvGrpSpPr>
      <p:grpSpPr>
        <a:xfrm>
          <a:off x="0" y="0"/>
          <a:ext cx="0" cy="0"/>
          <a:chOff x="0" y="0"/>
          <a:chExt cx="0" cy="0"/>
        </a:xfrm>
      </p:grpSpPr>
      <p:sp>
        <p:nvSpPr>
          <p:cNvPr id="91" name="Google Shape;91;p24"/>
          <p:cNvSpPr txBox="1"/>
          <p:nvPr>
            <p:ph hasCustomPrompt="1" type="title"/>
          </p:nvPr>
        </p:nvSpPr>
        <p:spPr>
          <a:xfrm>
            <a:off x="1745520" y="8259067"/>
            <a:ext cx="47715300" cy="14660700"/>
          </a:xfrm>
          <a:prstGeom prst="rect">
            <a:avLst/>
          </a:prstGeom>
          <a:noFill/>
          <a:ln>
            <a:noFill/>
          </a:ln>
        </p:spPr>
        <p:txBody>
          <a:bodyPr anchorCtr="0" anchor="b" bIns="559375" lIns="559375" spcFirstLastPara="1" rIns="559375" wrap="square" tIns="559375">
            <a:noAutofit/>
          </a:bodyPr>
          <a:lstStyle>
            <a:lvl1pPr lvl="0" algn="ctr">
              <a:lnSpc>
                <a:spcPct val="100000"/>
              </a:lnSpc>
              <a:spcBef>
                <a:spcPts val="0"/>
              </a:spcBef>
              <a:spcAft>
                <a:spcPts val="0"/>
              </a:spcAft>
              <a:buSzPts val="73400"/>
              <a:buNone/>
              <a:defRPr sz="73400"/>
            </a:lvl1pPr>
            <a:lvl2pPr lvl="1" algn="ctr">
              <a:lnSpc>
                <a:spcPct val="100000"/>
              </a:lnSpc>
              <a:spcBef>
                <a:spcPts val="0"/>
              </a:spcBef>
              <a:spcAft>
                <a:spcPts val="0"/>
              </a:spcAft>
              <a:buSzPts val="73400"/>
              <a:buNone/>
              <a:defRPr sz="73400"/>
            </a:lvl2pPr>
            <a:lvl3pPr lvl="2" algn="ctr">
              <a:lnSpc>
                <a:spcPct val="100000"/>
              </a:lnSpc>
              <a:spcBef>
                <a:spcPts val="0"/>
              </a:spcBef>
              <a:spcAft>
                <a:spcPts val="0"/>
              </a:spcAft>
              <a:buSzPts val="73400"/>
              <a:buNone/>
              <a:defRPr sz="73400"/>
            </a:lvl3pPr>
            <a:lvl4pPr lvl="3" algn="ctr">
              <a:lnSpc>
                <a:spcPct val="100000"/>
              </a:lnSpc>
              <a:spcBef>
                <a:spcPts val="0"/>
              </a:spcBef>
              <a:spcAft>
                <a:spcPts val="0"/>
              </a:spcAft>
              <a:buSzPts val="73400"/>
              <a:buNone/>
              <a:defRPr sz="73400"/>
            </a:lvl4pPr>
            <a:lvl5pPr lvl="4" algn="ctr">
              <a:lnSpc>
                <a:spcPct val="100000"/>
              </a:lnSpc>
              <a:spcBef>
                <a:spcPts val="0"/>
              </a:spcBef>
              <a:spcAft>
                <a:spcPts val="0"/>
              </a:spcAft>
              <a:buSzPts val="73400"/>
              <a:buNone/>
              <a:defRPr sz="73400"/>
            </a:lvl5pPr>
            <a:lvl6pPr lvl="5" algn="ctr">
              <a:lnSpc>
                <a:spcPct val="100000"/>
              </a:lnSpc>
              <a:spcBef>
                <a:spcPts val="0"/>
              </a:spcBef>
              <a:spcAft>
                <a:spcPts val="0"/>
              </a:spcAft>
              <a:buSzPts val="73400"/>
              <a:buNone/>
              <a:defRPr sz="73400"/>
            </a:lvl6pPr>
            <a:lvl7pPr lvl="6" algn="ctr">
              <a:lnSpc>
                <a:spcPct val="100000"/>
              </a:lnSpc>
              <a:spcBef>
                <a:spcPts val="0"/>
              </a:spcBef>
              <a:spcAft>
                <a:spcPts val="0"/>
              </a:spcAft>
              <a:buSzPts val="73400"/>
              <a:buNone/>
              <a:defRPr sz="73400"/>
            </a:lvl7pPr>
            <a:lvl8pPr lvl="7" algn="ctr">
              <a:lnSpc>
                <a:spcPct val="100000"/>
              </a:lnSpc>
              <a:spcBef>
                <a:spcPts val="0"/>
              </a:spcBef>
              <a:spcAft>
                <a:spcPts val="0"/>
              </a:spcAft>
              <a:buSzPts val="73400"/>
              <a:buNone/>
              <a:defRPr sz="73400"/>
            </a:lvl8pPr>
            <a:lvl9pPr lvl="8" algn="ctr">
              <a:lnSpc>
                <a:spcPct val="100000"/>
              </a:lnSpc>
              <a:spcBef>
                <a:spcPts val="0"/>
              </a:spcBef>
              <a:spcAft>
                <a:spcPts val="0"/>
              </a:spcAft>
              <a:buSzPts val="73400"/>
              <a:buNone/>
              <a:defRPr sz="73400"/>
            </a:lvl9pPr>
          </a:lstStyle>
          <a:p>
            <a:r>
              <a:t>xx%</a:t>
            </a:r>
          </a:p>
        </p:txBody>
      </p:sp>
      <p:sp>
        <p:nvSpPr>
          <p:cNvPr id="92" name="Google Shape;92;p24"/>
          <p:cNvSpPr txBox="1"/>
          <p:nvPr>
            <p:ph idx="1" type="body"/>
          </p:nvPr>
        </p:nvSpPr>
        <p:spPr>
          <a:xfrm>
            <a:off x="1745520" y="23536613"/>
            <a:ext cx="47715300" cy="9712500"/>
          </a:xfrm>
          <a:prstGeom prst="rect">
            <a:avLst/>
          </a:prstGeom>
          <a:noFill/>
          <a:ln>
            <a:noFill/>
          </a:ln>
        </p:spPr>
        <p:txBody>
          <a:bodyPr anchorCtr="0" anchor="t" bIns="559375" lIns="559375" spcFirstLastPara="1" rIns="559375" wrap="square" tIns="559375">
            <a:noAutofit/>
          </a:bodyPr>
          <a:lstStyle>
            <a:lvl1pPr indent="-927100" lvl="0" marL="457200" algn="ctr">
              <a:lnSpc>
                <a:spcPct val="115000"/>
              </a:lnSpc>
              <a:spcBef>
                <a:spcPts val="0"/>
              </a:spcBef>
              <a:spcAft>
                <a:spcPts val="0"/>
              </a:spcAft>
              <a:buSzPts val="11000"/>
              <a:buChar char="●"/>
              <a:defRPr/>
            </a:lvl1pPr>
            <a:lvl2pPr indent="-774700" lvl="1" marL="914400" algn="ctr">
              <a:lnSpc>
                <a:spcPct val="115000"/>
              </a:lnSpc>
              <a:spcBef>
                <a:spcPts val="9800"/>
              </a:spcBef>
              <a:spcAft>
                <a:spcPts val="0"/>
              </a:spcAft>
              <a:buSzPts val="8600"/>
              <a:buChar char="○"/>
              <a:defRPr/>
            </a:lvl2pPr>
            <a:lvl3pPr indent="-774700" lvl="2" marL="1371600" algn="ctr">
              <a:lnSpc>
                <a:spcPct val="115000"/>
              </a:lnSpc>
              <a:spcBef>
                <a:spcPts val="9800"/>
              </a:spcBef>
              <a:spcAft>
                <a:spcPts val="0"/>
              </a:spcAft>
              <a:buSzPts val="8600"/>
              <a:buChar char="■"/>
              <a:defRPr/>
            </a:lvl3pPr>
            <a:lvl4pPr indent="-774700" lvl="3" marL="1828800" algn="ctr">
              <a:lnSpc>
                <a:spcPct val="115000"/>
              </a:lnSpc>
              <a:spcBef>
                <a:spcPts val="9800"/>
              </a:spcBef>
              <a:spcAft>
                <a:spcPts val="0"/>
              </a:spcAft>
              <a:buSzPts val="8600"/>
              <a:buChar char="●"/>
              <a:defRPr/>
            </a:lvl4pPr>
            <a:lvl5pPr indent="-774700" lvl="4" marL="2286000" algn="ctr">
              <a:lnSpc>
                <a:spcPct val="115000"/>
              </a:lnSpc>
              <a:spcBef>
                <a:spcPts val="9800"/>
              </a:spcBef>
              <a:spcAft>
                <a:spcPts val="0"/>
              </a:spcAft>
              <a:buSzPts val="8600"/>
              <a:buChar char="○"/>
              <a:defRPr/>
            </a:lvl5pPr>
            <a:lvl6pPr indent="-774700" lvl="5" marL="2743200" algn="ctr">
              <a:lnSpc>
                <a:spcPct val="115000"/>
              </a:lnSpc>
              <a:spcBef>
                <a:spcPts val="9800"/>
              </a:spcBef>
              <a:spcAft>
                <a:spcPts val="0"/>
              </a:spcAft>
              <a:buSzPts val="8600"/>
              <a:buChar char="■"/>
              <a:defRPr/>
            </a:lvl6pPr>
            <a:lvl7pPr indent="-774700" lvl="6" marL="3200400" algn="ctr">
              <a:lnSpc>
                <a:spcPct val="115000"/>
              </a:lnSpc>
              <a:spcBef>
                <a:spcPts val="9800"/>
              </a:spcBef>
              <a:spcAft>
                <a:spcPts val="0"/>
              </a:spcAft>
              <a:buSzPts val="8600"/>
              <a:buChar char="●"/>
              <a:defRPr/>
            </a:lvl7pPr>
            <a:lvl8pPr indent="-774700" lvl="7" marL="3657600" algn="ctr">
              <a:lnSpc>
                <a:spcPct val="115000"/>
              </a:lnSpc>
              <a:spcBef>
                <a:spcPts val="9800"/>
              </a:spcBef>
              <a:spcAft>
                <a:spcPts val="0"/>
              </a:spcAft>
              <a:buSzPts val="8600"/>
              <a:buChar char="○"/>
              <a:defRPr/>
            </a:lvl8pPr>
            <a:lvl9pPr indent="-774700" lvl="8" marL="4114800" algn="ctr">
              <a:lnSpc>
                <a:spcPct val="115000"/>
              </a:lnSpc>
              <a:spcBef>
                <a:spcPts val="9800"/>
              </a:spcBef>
              <a:spcAft>
                <a:spcPts val="9800"/>
              </a:spcAft>
              <a:buSzPts val="8600"/>
              <a:buChar char="■"/>
              <a:defRPr/>
            </a:lvl9pPr>
          </a:lstStyle>
          <a:p/>
        </p:txBody>
      </p:sp>
      <p:sp>
        <p:nvSpPr>
          <p:cNvPr id="93" name="Google Shape;93;p24"/>
          <p:cNvSpPr txBox="1"/>
          <p:nvPr>
            <p:ph idx="12" type="sldNum"/>
          </p:nvPr>
        </p:nvSpPr>
        <p:spPr>
          <a:xfrm>
            <a:off x="47445763" y="34818684"/>
            <a:ext cx="3072900" cy="2939100"/>
          </a:xfrm>
          <a:prstGeom prst="rect">
            <a:avLst/>
          </a:prstGeom>
          <a:noFill/>
          <a:ln>
            <a:noFill/>
          </a:ln>
        </p:spPr>
        <p:txBody>
          <a:bodyPr anchorCtr="0" anchor="ctr" bIns="559375" lIns="559375" spcFirstLastPara="1" rIns="559375" wrap="square" tIns="559375">
            <a:noAutofit/>
          </a:bodyPr>
          <a:lstStyle>
            <a:lvl1pPr indent="0" lvl="0" marL="0" marR="0" algn="r">
              <a:lnSpc>
                <a:spcPct val="100000"/>
              </a:lnSpc>
              <a:spcBef>
                <a:spcPts val="0"/>
              </a:spcBef>
              <a:spcAft>
                <a:spcPts val="0"/>
              </a:spcAft>
              <a:buClr>
                <a:srgbClr val="000000"/>
              </a:buClr>
              <a:buSzPts val="6100"/>
              <a:buFont typeface="Arial"/>
              <a:buNone/>
              <a:defRPr b="0" i="0" sz="61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6100"/>
              <a:buFont typeface="Arial"/>
              <a:buNone/>
              <a:defRPr b="0" i="0" sz="61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6100"/>
              <a:buFont typeface="Arial"/>
              <a:buNone/>
              <a:defRPr b="0" i="0" sz="61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6100"/>
              <a:buFont typeface="Arial"/>
              <a:buNone/>
              <a:defRPr b="0" i="0" sz="61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6100"/>
              <a:buFont typeface="Arial"/>
              <a:buNone/>
              <a:defRPr b="0" i="0" sz="61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6100"/>
              <a:buFont typeface="Arial"/>
              <a:buNone/>
              <a:defRPr b="0" i="0" sz="61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6100"/>
              <a:buFont typeface="Arial"/>
              <a:buNone/>
              <a:defRPr b="0" i="0" sz="61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6100"/>
              <a:buFont typeface="Arial"/>
              <a:buNone/>
              <a:defRPr b="0" i="0" sz="61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6100"/>
              <a:buFont typeface="Arial"/>
              <a:buNone/>
              <a:defRPr b="0" i="0" sz="61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94" name="Shape 94"/>
        <p:cNvGrpSpPr/>
        <p:nvPr/>
      </p:nvGrpSpPr>
      <p:grpSpPr>
        <a:xfrm>
          <a:off x="0" y="0"/>
          <a:ext cx="0" cy="0"/>
          <a:chOff x="0" y="0"/>
          <a:chExt cx="0" cy="0"/>
        </a:xfrm>
      </p:grpSpPr>
      <p:sp>
        <p:nvSpPr>
          <p:cNvPr id="95" name="Google Shape;95;p25"/>
          <p:cNvSpPr txBox="1"/>
          <p:nvPr>
            <p:ph idx="12" type="sldNum"/>
          </p:nvPr>
        </p:nvSpPr>
        <p:spPr>
          <a:xfrm>
            <a:off x="47445763" y="34818684"/>
            <a:ext cx="3072900" cy="2939100"/>
          </a:xfrm>
          <a:prstGeom prst="rect">
            <a:avLst/>
          </a:prstGeom>
          <a:noFill/>
          <a:ln>
            <a:noFill/>
          </a:ln>
        </p:spPr>
        <p:txBody>
          <a:bodyPr anchorCtr="0" anchor="ctr" bIns="559375" lIns="559375" spcFirstLastPara="1" rIns="559375" wrap="square" tIns="559375">
            <a:noAutofit/>
          </a:bodyPr>
          <a:lstStyle>
            <a:lvl1pPr indent="0" lvl="0" marL="0" marR="0" algn="r">
              <a:lnSpc>
                <a:spcPct val="100000"/>
              </a:lnSpc>
              <a:spcBef>
                <a:spcPts val="0"/>
              </a:spcBef>
              <a:spcAft>
                <a:spcPts val="0"/>
              </a:spcAft>
              <a:buClr>
                <a:srgbClr val="000000"/>
              </a:buClr>
              <a:buSzPts val="6100"/>
              <a:buFont typeface="Arial"/>
              <a:buNone/>
              <a:defRPr b="0" i="0" sz="61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6100"/>
              <a:buFont typeface="Arial"/>
              <a:buNone/>
              <a:defRPr b="0" i="0" sz="61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6100"/>
              <a:buFont typeface="Arial"/>
              <a:buNone/>
              <a:defRPr b="0" i="0" sz="61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6100"/>
              <a:buFont typeface="Arial"/>
              <a:buNone/>
              <a:defRPr b="0" i="0" sz="61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6100"/>
              <a:buFont typeface="Arial"/>
              <a:buNone/>
              <a:defRPr b="0" i="0" sz="61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6100"/>
              <a:buFont typeface="Arial"/>
              <a:buNone/>
              <a:defRPr b="0" i="0" sz="61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6100"/>
              <a:buFont typeface="Arial"/>
              <a:buNone/>
              <a:defRPr b="0" i="0" sz="61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6100"/>
              <a:buFont typeface="Arial"/>
              <a:buNone/>
              <a:defRPr b="0" i="0" sz="61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6100"/>
              <a:buFont typeface="Arial"/>
              <a:buNone/>
              <a:defRPr b="0" i="0" sz="61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8" name="Shape 18"/>
        <p:cNvGrpSpPr/>
        <p:nvPr/>
      </p:nvGrpSpPr>
      <p:grpSpPr>
        <a:xfrm>
          <a:off x="0" y="0"/>
          <a:ext cx="0" cy="0"/>
          <a:chOff x="0" y="0"/>
          <a:chExt cx="0" cy="0"/>
        </a:xfrm>
      </p:grpSpPr>
      <p:sp>
        <p:nvSpPr>
          <p:cNvPr id="19" name="Google Shape;19;p4"/>
          <p:cNvSpPr txBox="1"/>
          <p:nvPr>
            <p:ph type="title"/>
          </p:nvPr>
        </p:nvSpPr>
        <p:spPr>
          <a:xfrm>
            <a:off x="922337" y="977900"/>
            <a:ext cx="49361727" cy="6400800"/>
          </a:xfrm>
          <a:prstGeom prst="rect">
            <a:avLst/>
          </a:prstGeom>
          <a:solidFill>
            <a:schemeClr val="lt1"/>
          </a:solidFill>
          <a:ln cap="flat" cmpd="sng" w="9525">
            <a:solidFill>
              <a:schemeClr val="lt2"/>
            </a:solidFill>
            <a:prstDash val="solid"/>
            <a:miter lim="800000"/>
            <a:headEnd len="sm" w="sm" type="none"/>
            <a:tailEnd len="sm" w="sm" type="none"/>
          </a:ln>
        </p:spPr>
        <p:txBody>
          <a:bodyPr anchorCtr="0" anchor="ctr" bIns="208900" lIns="417800" spcFirstLastPara="1" rIns="417800" wrap="square" tIns="2089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0" name="Google Shape;20;p4"/>
          <p:cNvSpPr txBox="1"/>
          <p:nvPr>
            <p:ph idx="1" type="body"/>
          </p:nvPr>
        </p:nvSpPr>
        <p:spPr>
          <a:xfrm rot="5400000">
            <a:off x="10979150" y="-1885950"/>
            <a:ext cx="29248100" cy="49377600"/>
          </a:xfrm>
          <a:prstGeom prst="rect">
            <a:avLst/>
          </a:prstGeom>
          <a:solidFill>
            <a:schemeClr val="lt1"/>
          </a:solidFill>
          <a:ln cap="flat" cmpd="sng" w="9525">
            <a:solidFill>
              <a:schemeClr val="lt2"/>
            </a:solidFill>
            <a:prstDash val="solid"/>
            <a:miter lim="800000"/>
            <a:headEnd len="sm" w="sm" type="none"/>
            <a:tailEnd len="sm" w="sm" type="none"/>
          </a:ln>
        </p:spPr>
        <p:txBody>
          <a:bodyPr anchorCtr="0" anchor="t" bIns="457200" lIns="457200" spcFirstLastPara="1" rIns="457200" wrap="square" tIns="4572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228600" lvl="4" marL="2286000" algn="l">
              <a:lnSpc>
                <a:spcPct val="100000"/>
              </a:lnSpc>
              <a:spcBef>
                <a:spcPts val="360"/>
              </a:spcBef>
              <a:spcAft>
                <a:spcPts val="0"/>
              </a:spcAft>
              <a:buSzPts val="1400"/>
              <a:buNone/>
              <a:defRPr/>
            </a:lvl5pPr>
            <a:lvl6pPr indent="-228600" lvl="5" marL="2743200" algn="l">
              <a:lnSpc>
                <a:spcPct val="100000"/>
              </a:lnSpc>
              <a:spcBef>
                <a:spcPts val="360"/>
              </a:spcBef>
              <a:spcAft>
                <a:spcPts val="0"/>
              </a:spcAft>
              <a:buSzPts val="1400"/>
              <a:buNone/>
              <a:defRPr/>
            </a:lvl6pPr>
            <a:lvl7pPr indent="-228600" lvl="6" marL="3200400" algn="l">
              <a:lnSpc>
                <a:spcPct val="100000"/>
              </a:lnSpc>
              <a:spcBef>
                <a:spcPts val="360"/>
              </a:spcBef>
              <a:spcAft>
                <a:spcPts val="0"/>
              </a:spcAft>
              <a:buSzPts val="1400"/>
              <a:buNone/>
              <a:defRPr/>
            </a:lvl7pPr>
            <a:lvl8pPr indent="-228600" lvl="7" marL="3657600" algn="l">
              <a:lnSpc>
                <a:spcPct val="100000"/>
              </a:lnSpc>
              <a:spcBef>
                <a:spcPts val="360"/>
              </a:spcBef>
              <a:spcAft>
                <a:spcPts val="0"/>
              </a:spcAft>
              <a:buSzPts val="1400"/>
              <a:buNone/>
              <a:defRPr/>
            </a:lvl8pPr>
            <a:lvl9pPr indent="-228600" lvl="8" marL="4114800" algn="l">
              <a:lnSpc>
                <a:spcPct val="100000"/>
              </a:lnSpc>
              <a:spcBef>
                <a:spcPts val="36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21" name="Shape 21"/>
        <p:cNvGrpSpPr/>
        <p:nvPr/>
      </p:nvGrpSpPr>
      <p:grpSpPr>
        <a:xfrm>
          <a:off x="0" y="0"/>
          <a:ext cx="0" cy="0"/>
          <a:chOff x="0" y="0"/>
          <a:chExt cx="0" cy="0"/>
        </a:xfrm>
      </p:grpSpPr>
      <p:sp>
        <p:nvSpPr>
          <p:cNvPr id="22" name="Google Shape;22;p5"/>
          <p:cNvSpPr txBox="1"/>
          <p:nvPr>
            <p:ph type="title"/>
          </p:nvPr>
        </p:nvSpPr>
        <p:spPr>
          <a:xfrm>
            <a:off x="10036175" y="26882725"/>
            <a:ext cx="30724474" cy="3175000"/>
          </a:xfrm>
          <a:prstGeom prst="rect">
            <a:avLst/>
          </a:prstGeom>
          <a:solidFill>
            <a:schemeClr val="lt1"/>
          </a:solidFill>
          <a:ln cap="flat" cmpd="sng" w="9525">
            <a:solidFill>
              <a:schemeClr val="lt2"/>
            </a:solidFill>
            <a:prstDash val="solid"/>
            <a:miter lim="800000"/>
            <a:headEnd len="sm" w="sm" type="none"/>
            <a:tailEnd len="sm" w="sm" type="none"/>
          </a:ln>
        </p:spPr>
        <p:txBody>
          <a:bodyPr anchorCtr="0" anchor="b" bIns="208900" lIns="417800" spcFirstLastPara="1" rIns="417800" wrap="square" tIns="208900">
            <a:noAutofit/>
          </a:bodyPr>
          <a:lstStyle>
            <a:lvl1pPr lvl="0" algn="l">
              <a:lnSpc>
                <a:spcPct val="100000"/>
              </a:lnSpc>
              <a:spcBef>
                <a:spcPts val="0"/>
              </a:spcBef>
              <a:spcAft>
                <a:spcPts val="0"/>
              </a:spcAft>
              <a:buSzPts val="1400"/>
              <a:buNone/>
              <a:defRPr b="1"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3" name="Google Shape;23;p5"/>
          <p:cNvSpPr/>
          <p:nvPr>
            <p:ph idx="2" type="pic"/>
          </p:nvPr>
        </p:nvSpPr>
        <p:spPr>
          <a:xfrm>
            <a:off x="10036175" y="3432175"/>
            <a:ext cx="30724474" cy="23042563"/>
          </a:xfrm>
          <a:prstGeom prst="rect">
            <a:avLst/>
          </a:prstGeom>
          <a:solidFill>
            <a:schemeClr val="lt1"/>
          </a:solidFill>
          <a:ln cap="flat" cmpd="sng" w="9525">
            <a:solidFill>
              <a:schemeClr val="lt2"/>
            </a:solidFill>
            <a:prstDash val="solid"/>
            <a:miter lim="800000"/>
            <a:headEnd len="sm" w="sm" type="none"/>
            <a:tailEnd len="sm" w="sm" type="none"/>
          </a:ln>
        </p:spPr>
        <p:txBody>
          <a:bodyPr anchorCtr="0" anchor="t" bIns="457200" lIns="457200" spcFirstLastPara="1" rIns="457200" wrap="square" tIns="457200">
            <a:noAutofit/>
          </a:bodyPr>
          <a:lstStyle>
            <a:lvl1pPr lvl="0" marR="0" rtl="0" algn="l">
              <a:lnSpc>
                <a:spcPct val="100000"/>
              </a:lnSpc>
              <a:spcBef>
                <a:spcPts val="640"/>
              </a:spcBef>
              <a:spcAft>
                <a:spcPts val="0"/>
              </a:spcAft>
              <a:buClr>
                <a:schemeClr val="dk1"/>
              </a:buClr>
              <a:buSzPts val="3200"/>
              <a:buFont typeface="Tahoma"/>
              <a:buNone/>
              <a:defRPr b="0" i="0" sz="3200" u="none" cap="none" strike="noStrike">
                <a:solidFill>
                  <a:schemeClr val="dk1"/>
                </a:solidFill>
                <a:latin typeface="Tahoma"/>
                <a:ea typeface="Tahoma"/>
                <a:cs typeface="Tahoma"/>
                <a:sym typeface="Tahoma"/>
              </a:defRPr>
            </a:lvl1pPr>
            <a:lvl2pPr lvl="1"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24" name="Google Shape;24;p5"/>
          <p:cNvSpPr txBox="1"/>
          <p:nvPr>
            <p:ph idx="1" type="body"/>
          </p:nvPr>
        </p:nvSpPr>
        <p:spPr>
          <a:xfrm>
            <a:off x="10036175" y="30057725"/>
            <a:ext cx="30724474" cy="4506913"/>
          </a:xfrm>
          <a:prstGeom prst="rect">
            <a:avLst/>
          </a:prstGeom>
          <a:solidFill>
            <a:schemeClr val="lt1"/>
          </a:solidFill>
          <a:ln cap="flat" cmpd="sng" w="9525">
            <a:solidFill>
              <a:schemeClr val="lt2"/>
            </a:solidFill>
            <a:prstDash val="solid"/>
            <a:miter lim="800000"/>
            <a:headEnd len="sm" w="sm" type="none"/>
            <a:tailEnd len="sm" w="sm" type="none"/>
          </a:ln>
        </p:spPr>
        <p:txBody>
          <a:bodyPr anchorCtr="0" anchor="t" bIns="457200" lIns="457200" spcFirstLastPara="1" rIns="457200" wrap="square" tIns="457200">
            <a:noAutofit/>
          </a:bodyPr>
          <a:lstStyle>
            <a:lvl1pPr indent="-228600" lvl="0" marL="457200" algn="l">
              <a:lnSpc>
                <a:spcPct val="100000"/>
              </a:lnSpc>
              <a:spcBef>
                <a:spcPts val="280"/>
              </a:spcBef>
              <a:spcAft>
                <a:spcPts val="0"/>
              </a:spcAft>
              <a:buClr>
                <a:schemeClr val="dk1"/>
              </a:buClr>
              <a:buSzPts val="1400"/>
              <a:buFont typeface="Tahoma"/>
              <a:buNone/>
              <a:defRPr sz="1400"/>
            </a:lvl1pPr>
            <a:lvl2pPr indent="-228600" lvl="1" marL="914400" algn="l">
              <a:lnSpc>
                <a:spcPct val="100000"/>
              </a:lnSpc>
              <a:spcBef>
                <a:spcPts val="240"/>
              </a:spcBef>
              <a:spcAft>
                <a:spcPts val="0"/>
              </a:spcAft>
              <a:buClr>
                <a:schemeClr val="dk1"/>
              </a:buClr>
              <a:buSzPts val="1200"/>
              <a:buFont typeface="Arial"/>
              <a:buNone/>
              <a:defRPr sz="1200"/>
            </a:lvl2pPr>
            <a:lvl3pPr indent="-228600" lvl="2" marL="1371600" algn="l">
              <a:lnSpc>
                <a:spcPct val="100000"/>
              </a:lnSpc>
              <a:spcBef>
                <a:spcPts val="200"/>
              </a:spcBef>
              <a:spcAft>
                <a:spcPts val="0"/>
              </a:spcAft>
              <a:buClr>
                <a:schemeClr val="dk1"/>
              </a:buClr>
              <a:buSzPts val="1000"/>
              <a:buFont typeface="Arial"/>
              <a:buNone/>
              <a:defRPr sz="1000"/>
            </a:lvl3pPr>
            <a:lvl4pPr indent="-228600" lvl="3" marL="1828800" algn="l">
              <a:lnSpc>
                <a:spcPct val="100000"/>
              </a:lnSpc>
              <a:spcBef>
                <a:spcPts val="180"/>
              </a:spcBef>
              <a:spcAft>
                <a:spcPts val="0"/>
              </a:spcAft>
              <a:buClr>
                <a:schemeClr val="dk1"/>
              </a:buClr>
              <a:buSzPts val="900"/>
              <a:buFont typeface="Arial"/>
              <a:buNone/>
              <a:defRPr sz="900"/>
            </a:lvl4pPr>
            <a:lvl5pPr indent="-228600" lvl="4" marL="2286000" algn="l">
              <a:lnSpc>
                <a:spcPct val="100000"/>
              </a:lnSpc>
              <a:spcBef>
                <a:spcPts val="180"/>
              </a:spcBef>
              <a:spcAft>
                <a:spcPts val="0"/>
              </a:spcAft>
              <a:buClr>
                <a:schemeClr val="dk1"/>
              </a:buClr>
              <a:buSzPts val="900"/>
              <a:buFont typeface="Arial"/>
              <a:buNone/>
              <a:defRPr sz="900"/>
            </a:lvl5pPr>
            <a:lvl6pPr indent="-228600" lvl="5" marL="2743200" algn="l">
              <a:lnSpc>
                <a:spcPct val="100000"/>
              </a:lnSpc>
              <a:spcBef>
                <a:spcPts val="180"/>
              </a:spcBef>
              <a:spcAft>
                <a:spcPts val="0"/>
              </a:spcAft>
              <a:buClr>
                <a:schemeClr val="dk1"/>
              </a:buClr>
              <a:buSzPts val="900"/>
              <a:buFont typeface="Arial"/>
              <a:buNone/>
              <a:defRPr sz="900"/>
            </a:lvl6pPr>
            <a:lvl7pPr indent="-228600" lvl="6" marL="3200400" algn="l">
              <a:lnSpc>
                <a:spcPct val="100000"/>
              </a:lnSpc>
              <a:spcBef>
                <a:spcPts val="180"/>
              </a:spcBef>
              <a:spcAft>
                <a:spcPts val="0"/>
              </a:spcAft>
              <a:buClr>
                <a:schemeClr val="dk1"/>
              </a:buClr>
              <a:buSzPts val="900"/>
              <a:buFont typeface="Arial"/>
              <a:buNone/>
              <a:defRPr sz="900"/>
            </a:lvl7pPr>
            <a:lvl8pPr indent="-228600" lvl="7" marL="3657600" algn="l">
              <a:lnSpc>
                <a:spcPct val="100000"/>
              </a:lnSpc>
              <a:spcBef>
                <a:spcPts val="180"/>
              </a:spcBef>
              <a:spcAft>
                <a:spcPts val="0"/>
              </a:spcAft>
              <a:buClr>
                <a:schemeClr val="dk1"/>
              </a:buClr>
              <a:buSzPts val="900"/>
              <a:buFont typeface="Arial"/>
              <a:buNone/>
              <a:defRPr sz="900"/>
            </a:lvl8pPr>
            <a:lvl9pPr indent="-228600" lvl="8" marL="4114800" algn="l">
              <a:lnSpc>
                <a:spcPct val="100000"/>
              </a:lnSpc>
              <a:spcBef>
                <a:spcPts val="180"/>
              </a:spcBef>
              <a:spcAft>
                <a:spcPts val="0"/>
              </a:spcAft>
              <a:buClr>
                <a:schemeClr val="dk1"/>
              </a:buClr>
              <a:buSzPts val="900"/>
              <a:buFont typeface="Arial"/>
              <a:buNone/>
              <a:defRPr sz="9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25" name="Shape 25"/>
        <p:cNvGrpSpPr/>
        <p:nvPr/>
      </p:nvGrpSpPr>
      <p:grpSpPr>
        <a:xfrm>
          <a:off x="0" y="0"/>
          <a:ext cx="0" cy="0"/>
          <a:chOff x="0" y="0"/>
          <a:chExt cx="0" cy="0"/>
        </a:xfrm>
      </p:grpSpPr>
      <p:sp>
        <p:nvSpPr>
          <p:cNvPr id="26" name="Google Shape;26;p6"/>
          <p:cNvSpPr txBox="1"/>
          <p:nvPr>
            <p:ph type="title"/>
          </p:nvPr>
        </p:nvSpPr>
        <p:spPr>
          <a:xfrm>
            <a:off x="2560638" y="1528763"/>
            <a:ext cx="16846550" cy="6507162"/>
          </a:xfrm>
          <a:prstGeom prst="rect">
            <a:avLst/>
          </a:prstGeom>
          <a:solidFill>
            <a:schemeClr val="lt1"/>
          </a:solidFill>
          <a:ln cap="flat" cmpd="sng" w="9525">
            <a:solidFill>
              <a:schemeClr val="lt2"/>
            </a:solidFill>
            <a:prstDash val="solid"/>
            <a:miter lim="800000"/>
            <a:headEnd len="sm" w="sm" type="none"/>
            <a:tailEnd len="sm" w="sm" type="none"/>
          </a:ln>
        </p:spPr>
        <p:txBody>
          <a:bodyPr anchorCtr="0" anchor="b" bIns="208900" lIns="417800" spcFirstLastPara="1" rIns="417800" wrap="square" tIns="208900">
            <a:noAutofit/>
          </a:bodyPr>
          <a:lstStyle>
            <a:lvl1pPr lvl="0" algn="l">
              <a:lnSpc>
                <a:spcPct val="100000"/>
              </a:lnSpc>
              <a:spcBef>
                <a:spcPts val="0"/>
              </a:spcBef>
              <a:spcAft>
                <a:spcPts val="0"/>
              </a:spcAft>
              <a:buSzPts val="1400"/>
              <a:buNone/>
              <a:defRPr b="1"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7" name="Google Shape;27;p6"/>
          <p:cNvSpPr txBox="1"/>
          <p:nvPr>
            <p:ph idx="1" type="body"/>
          </p:nvPr>
        </p:nvSpPr>
        <p:spPr>
          <a:xfrm>
            <a:off x="20019963" y="1528763"/>
            <a:ext cx="28625799" cy="32777112"/>
          </a:xfrm>
          <a:prstGeom prst="rect">
            <a:avLst/>
          </a:prstGeom>
          <a:solidFill>
            <a:schemeClr val="lt1"/>
          </a:solidFill>
          <a:ln cap="flat" cmpd="sng" w="9525">
            <a:solidFill>
              <a:schemeClr val="lt2"/>
            </a:solidFill>
            <a:prstDash val="solid"/>
            <a:miter lim="800000"/>
            <a:headEnd len="sm" w="sm" type="none"/>
            <a:tailEnd len="sm" w="sm" type="none"/>
          </a:ln>
        </p:spPr>
        <p:txBody>
          <a:bodyPr anchorCtr="0" anchor="t" bIns="457200" lIns="457200" spcFirstLastPara="1" rIns="457200" wrap="square" tIns="457200">
            <a:noAutofit/>
          </a:bodyPr>
          <a:lstStyle>
            <a:lvl1pPr indent="-431800" lvl="0" marL="457200" algn="l">
              <a:lnSpc>
                <a:spcPct val="100000"/>
              </a:lnSpc>
              <a:spcBef>
                <a:spcPts val="640"/>
              </a:spcBef>
              <a:spcAft>
                <a:spcPts val="0"/>
              </a:spcAft>
              <a:buClr>
                <a:schemeClr val="dk1"/>
              </a:buClr>
              <a:buSzPts val="3200"/>
              <a:buFont typeface="Tahoma"/>
              <a:buChar char="•"/>
              <a:defRPr sz="3200"/>
            </a:lvl1pPr>
            <a:lvl2pPr indent="-406400" lvl="1" marL="914400" algn="l">
              <a:lnSpc>
                <a:spcPct val="100000"/>
              </a:lnSpc>
              <a:spcBef>
                <a:spcPts val="560"/>
              </a:spcBef>
              <a:spcAft>
                <a:spcPts val="0"/>
              </a:spcAft>
              <a:buClr>
                <a:schemeClr val="dk1"/>
              </a:buClr>
              <a:buSzPts val="2800"/>
              <a:buFont typeface="Arial"/>
              <a:buChar char="–"/>
              <a:defRPr sz="2800"/>
            </a:lvl2pPr>
            <a:lvl3pPr indent="-381000" lvl="2" marL="1371600" algn="l">
              <a:lnSpc>
                <a:spcPct val="100000"/>
              </a:lnSpc>
              <a:spcBef>
                <a:spcPts val="480"/>
              </a:spcBef>
              <a:spcAft>
                <a:spcPts val="0"/>
              </a:spcAft>
              <a:buClr>
                <a:schemeClr val="dk1"/>
              </a:buClr>
              <a:buSzPts val="2400"/>
              <a:buFont typeface="Arial"/>
              <a:buChar char="•"/>
              <a:defRPr sz="2400"/>
            </a:lvl3pPr>
            <a:lvl4pPr indent="-355600" lvl="3" marL="1828800" algn="l">
              <a:lnSpc>
                <a:spcPct val="100000"/>
              </a:lnSpc>
              <a:spcBef>
                <a:spcPts val="400"/>
              </a:spcBef>
              <a:spcAft>
                <a:spcPts val="0"/>
              </a:spcAft>
              <a:buClr>
                <a:schemeClr val="dk1"/>
              </a:buClr>
              <a:buSzPts val="2000"/>
              <a:buFont typeface="Arial"/>
              <a:buChar char="–"/>
              <a:defRPr sz="2000"/>
            </a:lvl4pPr>
            <a:lvl5pPr indent="-228600" lvl="4" marL="2286000" algn="l">
              <a:lnSpc>
                <a:spcPct val="100000"/>
              </a:lnSpc>
              <a:spcBef>
                <a:spcPts val="400"/>
              </a:spcBef>
              <a:spcAft>
                <a:spcPts val="0"/>
              </a:spcAft>
              <a:buSzPts val="1400"/>
              <a:buNone/>
              <a:defRPr sz="2000"/>
            </a:lvl5pPr>
            <a:lvl6pPr indent="-228600" lvl="5" marL="2743200" algn="l">
              <a:lnSpc>
                <a:spcPct val="100000"/>
              </a:lnSpc>
              <a:spcBef>
                <a:spcPts val="400"/>
              </a:spcBef>
              <a:spcAft>
                <a:spcPts val="0"/>
              </a:spcAft>
              <a:buSzPts val="1400"/>
              <a:buNone/>
              <a:defRPr sz="2000"/>
            </a:lvl6pPr>
            <a:lvl7pPr indent="-228600" lvl="6" marL="3200400" algn="l">
              <a:lnSpc>
                <a:spcPct val="100000"/>
              </a:lnSpc>
              <a:spcBef>
                <a:spcPts val="400"/>
              </a:spcBef>
              <a:spcAft>
                <a:spcPts val="0"/>
              </a:spcAft>
              <a:buSzPts val="1400"/>
              <a:buNone/>
              <a:defRPr sz="2000"/>
            </a:lvl7pPr>
            <a:lvl8pPr indent="-228600" lvl="7" marL="3657600" algn="l">
              <a:lnSpc>
                <a:spcPct val="100000"/>
              </a:lnSpc>
              <a:spcBef>
                <a:spcPts val="400"/>
              </a:spcBef>
              <a:spcAft>
                <a:spcPts val="0"/>
              </a:spcAft>
              <a:buSzPts val="1400"/>
              <a:buNone/>
              <a:defRPr sz="2000"/>
            </a:lvl8pPr>
            <a:lvl9pPr indent="-228600" lvl="8" marL="4114800" algn="l">
              <a:lnSpc>
                <a:spcPct val="100000"/>
              </a:lnSpc>
              <a:spcBef>
                <a:spcPts val="400"/>
              </a:spcBef>
              <a:spcAft>
                <a:spcPts val="0"/>
              </a:spcAft>
              <a:buSzPts val="1400"/>
              <a:buNone/>
              <a:defRPr sz="2000"/>
            </a:lvl9pPr>
          </a:lstStyle>
          <a:p/>
        </p:txBody>
      </p:sp>
      <p:sp>
        <p:nvSpPr>
          <p:cNvPr id="28" name="Google Shape;28;p6"/>
          <p:cNvSpPr txBox="1"/>
          <p:nvPr>
            <p:ph idx="2" type="body"/>
          </p:nvPr>
        </p:nvSpPr>
        <p:spPr>
          <a:xfrm>
            <a:off x="2560638" y="8035925"/>
            <a:ext cx="16846550" cy="26269950"/>
          </a:xfrm>
          <a:prstGeom prst="rect">
            <a:avLst/>
          </a:prstGeom>
          <a:solidFill>
            <a:schemeClr val="lt1"/>
          </a:solidFill>
          <a:ln cap="flat" cmpd="sng" w="9525">
            <a:solidFill>
              <a:schemeClr val="lt2"/>
            </a:solidFill>
            <a:prstDash val="solid"/>
            <a:miter lim="800000"/>
            <a:headEnd len="sm" w="sm" type="none"/>
            <a:tailEnd len="sm" w="sm" type="none"/>
          </a:ln>
        </p:spPr>
        <p:txBody>
          <a:bodyPr anchorCtr="0" anchor="t" bIns="457200" lIns="457200" spcFirstLastPara="1" rIns="457200" wrap="square" tIns="457200">
            <a:noAutofit/>
          </a:bodyPr>
          <a:lstStyle>
            <a:lvl1pPr indent="-228600" lvl="0" marL="457200" algn="l">
              <a:lnSpc>
                <a:spcPct val="100000"/>
              </a:lnSpc>
              <a:spcBef>
                <a:spcPts val="280"/>
              </a:spcBef>
              <a:spcAft>
                <a:spcPts val="0"/>
              </a:spcAft>
              <a:buClr>
                <a:schemeClr val="dk1"/>
              </a:buClr>
              <a:buSzPts val="1400"/>
              <a:buFont typeface="Tahoma"/>
              <a:buNone/>
              <a:defRPr sz="1400"/>
            </a:lvl1pPr>
            <a:lvl2pPr indent="-228600" lvl="1" marL="914400" algn="l">
              <a:lnSpc>
                <a:spcPct val="100000"/>
              </a:lnSpc>
              <a:spcBef>
                <a:spcPts val="240"/>
              </a:spcBef>
              <a:spcAft>
                <a:spcPts val="0"/>
              </a:spcAft>
              <a:buClr>
                <a:schemeClr val="dk1"/>
              </a:buClr>
              <a:buSzPts val="1200"/>
              <a:buFont typeface="Arial"/>
              <a:buNone/>
              <a:defRPr sz="1200"/>
            </a:lvl2pPr>
            <a:lvl3pPr indent="-228600" lvl="2" marL="1371600" algn="l">
              <a:lnSpc>
                <a:spcPct val="100000"/>
              </a:lnSpc>
              <a:spcBef>
                <a:spcPts val="200"/>
              </a:spcBef>
              <a:spcAft>
                <a:spcPts val="0"/>
              </a:spcAft>
              <a:buClr>
                <a:schemeClr val="dk1"/>
              </a:buClr>
              <a:buSzPts val="1000"/>
              <a:buFont typeface="Arial"/>
              <a:buNone/>
              <a:defRPr sz="1000"/>
            </a:lvl3pPr>
            <a:lvl4pPr indent="-228600" lvl="3" marL="1828800" algn="l">
              <a:lnSpc>
                <a:spcPct val="100000"/>
              </a:lnSpc>
              <a:spcBef>
                <a:spcPts val="180"/>
              </a:spcBef>
              <a:spcAft>
                <a:spcPts val="0"/>
              </a:spcAft>
              <a:buClr>
                <a:schemeClr val="dk1"/>
              </a:buClr>
              <a:buSzPts val="900"/>
              <a:buFont typeface="Arial"/>
              <a:buNone/>
              <a:defRPr sz="900"/>
            </a:lvl4pPr>
            <a:lvl5pPr indent="-228600" lvl="4" marL="2286000" algn="l">
              <a:lnSpc>
                <a:spcPct val="100000"/>
              </a:lnSpc>
              <a:spcBef>
                <a:spcPts val="180"/>
              </a:spcBef>
              <a:spcAft>
                <a:spcPts val="0"/>
              </a:spcAft>
              <a:buClr>
                <a:schemeClr val="dk1"/>
              </a:buClr>
              <a:buSzPts val="900"/>
              <a:buFont typeface="Arial"/>
              <a:buNone/>
              <a:defRPr sz="900"/>
            </a:lvl5pPr>
            <a:lvl6pPr indent="-228600" lvl="5" marL="2743200" algn="l">
              <a:lnSpc>
                <a:spcPct val="100000"/>
              </a:lnSpc>
              <a:spcBef>
                <a:spcPts val="180"/>
              </a:spcBef>
              <a:spcAft>
                <a:spcPts val="0"/>
              </a:spcAft>
              <a:buClr>
                <a:schemeClr val="dk1"/>
              </a:buClr>
              <a:buSzPts val="900"/>
              <a:buFont typeface="Arial"/>
              <a:buNone/>
              <a:defRPr sz="900"/>
            </a:lvl6pPr>
            <a:lvl7pPr indent="-228600" lvl="6" marL="3200400" algn="l">
              <a:lnSpc>
                <a:spcPct val="100000"/>
              </a:lnSpc>
              <a:spcBef>
                <a:spcPts val="180"/>
              </a:spcBef>
              <a:spcAft>
                <a:spcPts val="0"/>
              </a:spcAft>
              <a:buClr>
                <a:schemeClr val="dk1"/>
              </a:buClr>
              <a:buSzPts val="900"/>
              <a:buFont typeface="Arial"/>
              <a:buNone/>
              <a:defRPr sz="900"/>
            </a:lvl7pPr>
            <a:lvl8pPr indent="-228600" lvl="7" marL="3657600" algn="l">
              <a:lnSpc>
                <a:spcPct val="100000"/>
              </a:lnSpc>
              <a:spcBef>
                <a:spcPts val="180"/>
              </a:spcBef>
              <a:spcAft>
                <a:spcPts val="0"/>
              </a:spcAft>
              <a:buClr>
                <a:schemeClr val="dk1"/>
              </a:buClr>
              <a:buSzPts val="900"/>
              <a:buFont typeface="Arial"/>
              <a:buNone/>
              <a:defRPr sz="900"/>
            </a:lvl8pPr>
            <a:lvl9pPr indent="-228600" lvl="8" marL="4114800" algn="l">
              <a:lnSpc>
                <a:spcPct val="100000"/>
              </a:lnSpc>
              <a:spcBef>
                <a:spcPts val="180"/>
              </a:spcBef>
              <a:spcAft>
                <a:spcPts val="0"/>
              </a:spcAft>
              <a:buClr>
                <a:schemeClr val="dk1"/>
              </a:buClr>
              <a:buSzPts val="900"/>
              <a:buFont typeface="Arial"/>
              <a:buNone/>
              <a:defRPr sz="9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9" name="Shape 29"/>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0" name="Shape 30"/>
        <p:cNvGrpSpPr/>
        <p:nvPr/>
      </p:nvGrpSpPr>
      <p:grpSpPr>
        <a:xfrm>
          <a:off x="0" y="0"/>
          <a:ext cx="0" cy="0"/>
          <a:chOff x="0" y="0"/>
          <a:chExt cx="0" cy="0"/>
        </a:xfrm>
      </p:grpSpPr>
      <p:sp>
        <p:nvSpPr>
          <p:cNvPr id="31" name="Google Shape;31;p8"/>
          <p:cNvSpPr txBox="1"/>
          <p:nvPr>
            <p:ph type="title"/>
          </p:nvPr>
        </p:nvSpPr>
        <p:spPr>
          <a:xfrm>
            <a:off x="922337" y="977900"/>
            <a:ext cx="49361727" cy="6400800"/>
          </a:xfrm>
          <a:prstGeom prst="rect">
            <a:avLst/>
          </a:prstGeom>
          <a:solidFill>
            <a:schemeClr val="lt1"/>
          </a:solidFill>
          <a:ln cap="flat" cmpd="sng" w="9525">
            <a:solidFill>
              <a:schemeClr val="lt2"/>
            </a:solidFill>
            <a:prstDash val="solid"/>
            <a:miter lim="800000"/>
            <a:headEnd len="sm" w="sm" type="none"/>
            <a:tailEnd len="sm" w="sm" type="none"/>
          </a:ln>
        </p:spPr>
        <p:txBody>
          <a:bodyPr anchorCtr="0" anchor="ctr" bIns="208900" lIns="417800" spcFirstLastPara="1" rIns="417800" wrap="square" tIns="2089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32" name="Shape 32"/>
        <p:cNvGrpSpPr/>
        <p:nvPr/>
      </p:nvGrpSpPr>
      <p:grpSpPr>
        <a:xfrm>
          <a:off x="0" y="0"/>
          <a:ext cx="0" cy="0"/>
          <a:chOff x="0" y="0"/>
          <a:chExt cx="0" cy="0"/>
        </a:xfrm>
      </p:grpSpPr>
      <p:sp>
        <p:nvSpPr>
          <p:cNvPr id="33" name="Google Shape;33;p9"/>
          <p:cNvSpPr txBox="1"/>
          <p:nvPr>
            <p:ph type="title"/>
          </p:nvPr>
        </p:nvSpPr>
        <p:spPr>
          <a:xfrm>
            <a:off x="2560638" y="1538288"/>
            <a:ext cx="46085126" cy="6400800"/>
          </a:xfrm>
          <a:prstGeom prst="rect">
            <a:avLst/>
          </a:prstGeom>
          <a:solidFill>
            <a:schemeClr val="lt1"/>
          </a:solidFill>
          <a:ln cap="flat" cmpd="sng" w="9525">
            <a:solidFill>
              <a:schemeClr val="lt2"/>
            </a:solidFill>
            <a:prstDash val="solid"/>
            <a:miter lim="800000"/>
            <a:headEnd len="sm" w="sm" type="none"/>
            <a:tailEnd len="sm" w="sm" type="none"/>
          </a:ln>
        </p:spPr>
        <p:txBody>
          <a:bodyPr anchorCtr="0" anchor="ctr" bIns="208900" lIns="417800" spcFirstLastPara="1" rIns="417800" wrap="square" tIns="2089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4" name="Google Shape;34;p9"/>
          <p:cNvSpPr txBox="1"/>
          <p:nvPr>
            <p:ph idx="1" type="body"/>
          </p:nvPr>
        </p:nvSpPr>
        <p:spPr>
          <a:xfrm>
            <a:off x="2560638" y="8596313"/>
            <a:ext cx="22625050" cy="3582987"/>
          </a:xfrm>
          <a:prstGeom prst="rect">
            <a:avLst/>
          </a:prstGeom>
          <a:solidFill>
            <a:schemeClr val="lt1"/>
          </a:solidFill>
          <a:ln cap="flat" cmpd="sng" w="9525">
            <a:solidFill>
              <a:schemeClr val="lt2"/>
            </a:solidFill>
            <a:prstDash val="solid"/>
            <a:miter lim="800000"/>
            <a:headEnd len="sm" w="sm" type="none"/>
            <a:tailEnd len="sm" w="sm" type="none"/>
          </a:ln>
        </p:spPr>
        <p:txBody>
          <a:bodyPr anchorCtr="0" anchor="b" bIns="457200" lIns="457200" spcFirstLastPara="1" rIns="457200" wrap="square" tIns="457200">
            <a:noAutofit/>
          </a:bodyPr>
          <a:lstStyle>
            <a:lvl1pPr indent="-228600" lvl="0" marL="457200" algn="l">
              <a:lnSpc>
                <a:spcPct val="100000"/>
              </a:lnSpc>
              <a:spcBef>
                <a:spcPts val="480"/>
              </a:spcBef>
              <a:spcAft>
                <a:spcPts val="0"/>
              </a:spcAft>
              <a:buClr>
                <a:schemeClr val="dk1"/>
              </a:buClr>
              <a:buSzPts val="2400"/>
              <a:buFont typeface="Tahoma"/>
              <a:buNone/>
              <a:defRPr b="1" sz="2400"/>
            </a:lvl1pPr>
            <a:lvl2pPr indent="-228600" lvl="1" marL="914400" algn="l">
              <a:lnSpc>
                <a:spcPct val="100000"/>
              </a:lnSpc>
              <a:spcBef>
                <a:spcPts val="400"/>
              </a:spcBef>
              <a:spcAft>
                <a:spcPts val="0"/>
              </a:spcAft>
              <a:buClr>
                <a:schemeClr val="dk1"/>
              </a:buClr>
              <a:buSzPts val="2000"/>
              <a:buFont typeface="Arial"/>
              <a:buNone/>
              <a:defRPr b="1" sz="2000"/>
            </a:lvl2pPr>
            <a:lvl3pPr indent="-228600" lvl="2" marL="1371600" algn="l">
              <a:lnSpc>
                <a:spcPct val="100000"/>
              </a:lnSpc>
              <a:spcBef>
                <a:spcPts val="360"/>
              </a:spcBef>
              <a:spcAft>
                <a:spcPts val="0"/>
              </a:spcAft>
              <a:buClr>
                <a:schemeClr val="dk1"/>
              </a:buClr>
              <a:buSzPts val="1800"/>
              <a:buFont typeface="Arial"/>
              <a:buNone/>
              <a:defRPr b="1" sz="1800"/>
            </a:lvl3pPr>
            <a:lvl4pPr indent="-228600" lvl="3" marL="1828800" algn="l">
              <a:lnSpc>
                <a:spcPct val="100000"/>
              </a:lnSpc>
              <a:spcBef>
                <a:spcPts val="320"/>
              </a:spcBef>
              <a:spcAft>
                <a:spcPts val="0"/>
              </a:spcAft>
              <a:buClr>
                <a:schemeClr val="dk1"/>
              </a:buClr>
              <a:buSzPts val="1600"/>
              <a:buFont typeface="Arial"/>
              <a:buNone/>
              <a:defRPr b="1" sz="1600"/>
            </a:lvl4pPr>
            <a:lvl5pPr indent="-228600" lvl="4" marL="2286000" algn="l">
              <a:lnSpc>
                <a:spcPct val="100000"/>
              </a:lnSpc>
              <a:spcBef>
                <a:spcPts val="320"/>
              </a:spcBef>
              <a:spcAft>
                <a:spcPts val="0"/>
              </a:spcAft>
              <a:buClr>
                <a:schemeClr val="dk1"/>
              </a:buClr>
              <a:buSzPts val="1600"/>
              <a:buFont typeface="Arial"/>
              <a:buNone/>
              <a:defRPr b="1" sz="1600"/>
            </a:lvl5pPr>
            <a:lvl6pPr indent="-228600" lvl="5" marL="2743200" algn="l">
              <a:lnSpc>
                <a:spcPct val="100000"/>
              </a:lnSpc>
              <a:spcBef>
                <a:spcPts val="320"/>
              </a:spcBef>
              <a:spcAft>
                <a:spcPts val="0"/>
              </a:spcAft>
              <a:buClr>
                <a:schemeClr val="dk1"/>
              </a:buClr>
              <a:buSzPts val="1600"/>
              <a:buFont typeface="Arial"/>
              <a:buNone/>
              <a:defRPr b="1" sz="1600"/>
            </a:lvl6pPr>
            <a:lvl7pPr indent="-228600" lvl="6" marL="3200400" algn="l">
              <a:lnSpc>
                <a:spcPct val="100000"/>
              </a:lnSpc>
              <a:spcBef>
                <a:spcPts val="320"/>
              </a:spcBef>
              <a:spcAft>
                <a:spcPts val="0"/>
              </a:spcAft>
              <a:buClr>
                <a:schemeClr val="dk1"/>
              </a:buClr>
              <a:buSzPts val="1600"/>
              <a:buFont typeface="Arial"/>
              <a:buNone/>
              <a:defRPr b="1" sz="1600"/>
            </a:lvl7pPr>
            <a:lvl8pPr indent="-228600" lvl="7" marL="3657600" algn="l">
              <a:lnSpc>
                <a:spcPct val="100000"/>
              </a:lnSpc>
              <a:spcBef>
                <a:spcPts val="320"/>
              </a:spcBef>
              <a:spcAft>
                <a:spcPts val="0"/>
              </a:spcAft>
              <a:buClr>
                <a:schemeClr val="dk1"/>
              </a:buClr>
              <a:buSzPts val="1600"/>
              <a:buFont typeface="Arial"/>
              <a:buNone/>
              <a:defRPr b="1" sz="1600"/>
            </a:lvl8pPr>
            <a:lvl9pPr indent="-228600" lvl="8" marL="4114800" algn="l">
              <a:lnSpc>
                <a:spcPct val="100000"/>
              </a:lnSpc>
              <a:spcBef>
                <a:spcPts val="320"/>
              </a:spcBef>
              <a:spcAft>
                <a:spcPts val="0"/>
              </a:spcAft>
              <a:buClr>
                <a:schemeClr val="dk1"/>
              </a:buClr>
              <a:buSzPts val="1600"/>
              <a:buFont typeface="Arial"/>
              <a:buNone/>
              <a:defRPr b="1" sz="1600"/>
            </a:lvl9pPr>
          </a:lstStyle>
          <a:p/>
        </p:txBody>
      </p:sp>
      <p:sp>
        <p:nvSpPr>
          <p:cNvPr id="35" name="Google Shape;35;p9"/>
          <p:cNvSpPr txBox="1"/>
          <p:nvPr>
            <p:ph idx="2" type="body"/>
          </p:nvPr>
        </p:nvSpPr>
        <p:spPr>
          <a:xfrm>
            <a:off x="2560638" y="12179300"/>
            <a:ext cx="22625050" cy="22126575"/>
          </a:xfrm>
          <a:prstGeom prst="rect">
            <a:avLst/>
          </a:prstGeom>
          <a:solidFill>
            <a:schemeClr val="lt1"/>
          </a:solidFill>
          <a:ln cap="flat" cmpd="sng" w="9525">
            <a:solidFill>
              <a:schemeClr val="lt2"/>
            </a:solidFill>
            <a:prstDash val="solid"/>
            <a:miter lim="800000"/>
            <a:headEnd len="sm" w="sm" type="none"/>
            <a:tailEnd len="sm" w="sm" type="none"/>
          </a:ln>
        </p:spPr>
        <p:txBody>
          <a:bodyPr anchorCtr="0" anchor="t" bIns="457200" lIns="457200" spcFirstLastPara="1" rIns="457200" wrap="square" tIns="457200">
            <a:noAutofit/>
          </a:bodyPr>
          <a:lstStyle>
            <a:lvl1pPr indent="-381000" lvl="0" marL="457200" algn="l">
              <a:lnSpc>
                <a:spcPct val="100000"/>
              </a:lnSpc>
              <a:spcBef>
                <a:spcPts val="480"/>
              </a:spcBef>
              <a:spcAft>
                <a:spcPts val="0"/>
              </a:spcAft>
              <a:buClr>
                <a:schemeClr val="dk1"/>
              </a:buClr>
              <a:buSzPts val="2400"/>
              <a:buFont typeface="Tahoma"/>
              <a:buChar char="•"/>
              <a:defRPr sz="2400"/>
            </a:lvl1pPr>
            <a:lvl2pPr indent="-355600" lvl="1" marL="914400" algn="l">
              <a:lnSpc>
                <a:spcPct val="100000"/>
              </a:lnSpc>
              <a:spcBef>
                <a:spcPts val="400"/>
              </a:spcBef>
              <a:spcAft>
                <a:spcPts val="0"/>
              </a:spcAft>
              <a:buClr>
                <a:schemeClr val="dk1"/>
              </a:buClr>
              <a:buSzPts val="2000"/>
              <a:buFont typeface="Arial"/>
              <a:buChar char="–"/>
              <a:defRPr sz="2000"/>
            </a:lvl2pPr>
            <a:lvl3pPr indent="-342900" lvl="2" marL="1371600" algn="l">
              <a:lnSpc>
                <a:spcPct val="100000"/>
              </a:lnSpc>
              <a:spcBef>
                <a:spcPts val="360"/>
              </a:spcBef>
              <a:spcAft>
                <a:spcPts val="0"/>
              </a:spcAft>
              <a:buClr>
                <a:schemeClr val="dk1"/>
              </a:buClr>
              <a:buSzPts val="1800"/>
              <a:buFont typeface="Arial"/>
              <a:buChar char="•"/>
              <a:defRPr sz="1800"/>
            </a:lvl3pPr>
            <a:lvl4pPr indent="-330200" lvl="3" marL="1828800" algn="l">
              <a:lnSpc>
                <a:spcPct val="100000"/>
              </a:lnSpc>
              <a:spcBef>
                <a:spcPts val="320"/>
              </a:spcBef>
              <a:spcAft>
                <a:spcPts val="0"/>
              </a:spcAft>
              <a:buClr>
                <a:schemeClr val="dk1"/>
              </a:buClr>
              <a:buSzPts val="1600"/>
              <a:buFont typeface="Arial"/>
              <a:buChar char="–"/>
              <a:defRPr sz="1600"/>
            </a:lvl4pPr>
            <a:lvl5pPr indent="-228600" lvl="4" marL="2286000" algn="l">
              <a:lnSpc>
                <a:spcPct val="100000"/>
              </a:lnSpc>
              <a:spcBef>
                <a:spcPts val="320"/>
              </a:spcBef>
              <a:spcAft>
                <a:spcPts val="0"/>
              </a:spcAft>
              <a:buSzPts val="1400"/>
              <a:buNone/>
              <a:defRPr sz="1600"/>
            </a:lvl5pPr>
            <a:lvl6pPr indent="-228600" lvl="5" marL="2743200" algn="l">
              <a:lnSpc>
                <a:spcPct val="100000"/>
              </a:lnSpc>
              <a:spcBef>
                <a:spcPts val="320"/>
              </a:spcBef>
              <a:spcAft>
                <a:spcPts val="0"/>
              </a:spcAft>
              <a:buSzPts val="1400"/>
              <a:buNone/>
              <a:defRPr sz="1600"/>
            </a:lvl6pPr>
            <a:lvl7pPr indent="-228600" lvl="6" marL="3200400" algn="l">
              <a:lnSpc>
                <a:spcPct val="100000"/>
              </a:lnSpc>
              <a:spcBef>
                <a:spcPts val="320"/>
              </a:spcBef>
              <a:spcAft>
                <a:spcPts val="0"/>
              </a:spcAft>
              <a:buSzPts val="1400"/>
              <a:buNone/>
              <a:defRPr sz="1600"/>
            </a:lvl7pPr>
            <a:lvl8pPr indent="-228600" lvl="7" marL="3657600" algn="l">
              <a:lnSpc>
                <a:spcPct val="100000"/>
              </a:lnSpc>
              <a:spcBef>
                <a:spcPts val="320"/>
              </a:spcBef>
              <a:spcAft>
                <a:spcPts val="0"/>
              </a:spcAft>
              <a:buSzPts val="1400"/>
              <a:buNone/>
              <a:defRPr sz="1600"/>
            </a:lvl8pPr>
            <a:lvl9pPr indent="-228600" lvl="8" marL="4114800" algn="l">
              <a:lnSpc>
                <a:spcPct val="100000"/>
              </a:lnSpc>
              <a:spcBef>
                <a:spcPts val="320"/>
              </a:spcBef>
              <a:spcAft>
                <a:spcPts val="0"/>
              </a:spcAft>
              <a:buSzPts val="1400"/>
              <a:buNone/>
              <a:defRPr sz="1600"/>
            </a:lvl9pPr>
          </a:lstStyle>
          <a:p/>
        </p:txBody>
      </p:sp>
      <p:sp>
        <p:nvSpPr>
          <p:cNvPr id="36" name="Google Shape;36;p9"/>
          <p:cNvSpPr txBox="1"/>
          <p:nvPr>
            <p:ph idx="3" type="body"/>
          </p:nvPr>
        </p:nvSpPr>
        <p:spPr>
          <a:xfrm>
            <a:off x="26012775" y="8596313"/>
            <a:ext cx="22632987" cy="3582987"/>
          </a:xfrm>
          <a:prstGeom prst="rect">
            <a:avLst/>
          </a:prstGeom>
          <a:solidFill>
            <a:schemeClr val="lt1"/>
          </a:solidFill>
          <a:ln cap="flat" cmpd="sng" w="9525">
            <a:solidFill>
              <a:schemeClr val="lt2"/>
            </a:solidFill>
            <a:prstDash val="solid"/>
            <a:miter lim="800000"/>
            <a:headEnd len="sm" w="sm" type="none"/>
            <a:tailEnd len="sm" w="sm" type="none"/>
          </a:ln>
        </p:spPr>
        <p:txBody>
          <a:bodyPr anchorCtr="0" anchor="b" bIns="457200" lIns="457200" spcFirstLastPara="1" rIns="457200" wrap="square" tIns="457200">
            <a:noAutofit/>
          </a:bodyPr>
          <a:lstStyle>
            <a:lvl1pPr indent="-228600" lvl="0" marL="457200" algn="l">
              <a:lnSpc>
                <a:spcPct val="100000"/>
              </a:lnSpc>
              <a:spcBef>
                <a:spcPts val="480"/>
              </a:spcBef>
              <a:spcAft>
                <a:spcPts val="0"/>
              </a:spcAft>
              <a:buClr>
                <a:schemeClr val="dk1"/>
              </a:buClr>
              <a:buSzPts val="2400"/>
              <a:buFont typeface="Tahoma"/>
              <a:buNone/>
              <a:defRPr b="1" sz="2400"/>
            </a:lvl1pPr>
            <a:lvl2pPr indent="-228600" lvl="1" marL="914400" algn="l">
              <a:lnSpc>
                <a:spcPct val="100000"/>
              </a:lnSpc>
              <a:spcBef>
                <a:spcPts val="400"/>
              </a:spcBef>
              <a:spcAft>
                <a:spcPts val="0"/>
              </a:spcAft>
              <a:buClr>
                <a:schemeClr val="dk1"/>
              </a:buClr>
              <a:buSzPts val="2000"/>
              <a:buFont typeface="Arial"/>
              <a:buNone/>
              <a:defRPr b="1" sz="2000"/>
            </a:lvl2pPr>
            <a:lvl3pPr indent="-228600" lvl="2" marL="1371600" algn="l">
              <a:lnSpc>
                <a:spcPct val="100000"/>
              </a:lnSpc>
              <a:spcBef>
                <a:spcPts val="360"/>
              </a:spcBef>
              <a:spcAft>
                <a:spcPts val="0"/>
              </a:spcAft>
              <a:buClr>
                <a:schemeClr val="dk1"/>
              </a:buClr>
              <a:buSzPts val="1800"/>
              <a:buFont typeface="Arial"/>
              <a:buNone/>
              <a:defRPr b="1" sz="1800"/>
            </a:lvl3pPr>
            <a:lvl4pPr indent="-228600" lvl="3" marL="1828800" algn="l">
              <a:lnSpc>
                <a:spcPct val="100000"/>
              </a:lnSpc>
              <a:spcBef>
                <a:spcPts val="320"/>
              </a:spcBef>
              <a:spcAft>
                <a:spcPts val="0"/>
              </a:spcAft>
              <a:buClr>
                <a:schemeClr val="dk1"/>
              </a:buClr>
              <a:buSzPts val="1600"/>
              <a:buFont typeface="Arial"/>
              <a:buNone/>
              <a:defRPr b="1" sz="1600"/>
            </a:lvl4pPr>
            <a:lvl5pPr indent="-228600" lvl="4" marL="2286000" algn="l">
              <a:lnSpc>
                <a:spcPct val="100000"/>
              </a:lnSpc>
              <a:spcBef>
                <a:spcPts val="320"/>
              </a:spcBef>
              <a:spcAft>
                <a:spcPts val="0"/>
              </a:spcAft>
              <a:buClr>
                <a:schemeClr val="dk1"/>
              </a:buClr>
              <a:buSzPts val="1600"/>
              <a:buFont typeface="Arial"/>
              <a:buNone/>
              <a:defRPr b="1" sz="1600"/>
            </a:lvl5pPr>
            <a:lvl6pPr indent="-228600" lvl="5" marL="2743200" algn="l">
              <a:lnSpc>
                <a:spcPct val="100000"/>
              </a:lnSpc>
              <a:spcBef>
                <a:spcPts val="320"/>
              </a:spcBef>
              <a:spcAft>
                <a:spcPts val="0"/>
              </a:spcAft>
              <a:buClr>
                <a:schemeClr val="dk1"/>
              </a:buClr>
              <a:buSzPts val="1600"/>
              <a:buFont typeface="Arial"/>
              <a:buNone/>
              <a:defRPr b="1" sz="1600"/>
            </a:lvl6pPr>
            <a:lvl7pPr indent="-228600" lvl="6" marL="3200400" algn="l">
              <a:lnSpc>
                <a:spcPct val="100000"/>
              </a:lnSpc>
              <a:spcBef>
                <a:spcPts val="320"/>
              </a:spcBef>
              <a:spcAft>
                <a:spcPts val="0"/>
              </a:spcAft>
              <a:buClr>
                <a:schemeClr val="dk1"/>
              </a:buClr>
              <a:buSzPts val="1600"/>
              <a:buFont typeface="Arial"/>
              <a:buNone/>
              <a:defRPr b="1" sz="1600"/>
            </a:lvl7pPr>
            <a:lvl8pPr indent="-228600" lvl="7" marL="3657600" algn="l">
              <a:lnSpc>
                <a:spcPct val="100000"/>
              </a:lnSpc>
              <a:spcBef>
                <a:spcPts val="320"/>
              </a:spcBef>
              <a:spcAft>
                <a:spcPts val="0"/>
              </a:spcAft>
              <a:buClr>
                <a:schemeClr val="dk1"/>
              </a:buClr>
              <a:buSzPts val="1600"/>
              <a:buFont typeface="Arial"/>
              <a:buNone/>
              <a:defRPr b="1" sz="1600"/>
            </a:lvl8pPr>
            <a:lvl9pPr indent="-228600" lvl="8" marL="4114800" algn="l">
              <a:lnSpc>
                <a:spcPct val="100000"/>
              </a:lnSpc>
              <a:spcBef>
                <a:spcPts val="320"/>
              </a:spcBef>
              <a:spcAft>
                <a:spcPts val="0"/>
              </a:spcAft>
              <a:buClr>
                <a:schemeClr val="dk1"/>
              </a:buClr>
              <a:buSzPts val="1600"/>
              <a:buFont typeface="Arial"/>
              <a:buNone/>
              <a:defRPr b="1" sz="1600"/>
            </a:lvl9pPr>
          </a:lstStyle>
          <a:p/>
        </p:txBody>
      </p:sp>
      <p:sp>
        <p:nvSpPr>
          <p:cNvPr id="37" name="Google Shape;37;p9"/>
          <p:cNvSpPr txBox="1"/>
          <p:nvPr>
            <p:ph idx="4" type="body"/>
          </p:nvPr>
        </p:nvSpPr>
        <p:spPr>
          <a:xfrm>
            <a:off x="26012775" y="12179300"/>
            <a:ext cx="22632987" cy="22126575"/>
          </a:xfrm>
          <a:prstGeom prst="rect">
            <a:avLst/>
          </a:prstGeom>
          <a:solidFill>
            <a:schemeClr val="lt1"/>
          </a:solidFill>
          <a:ln cap="flat" cmpd="sng" w="9525">
            <a:solidFill>
              <a:schemeClr val="lt2"/>
            </a:solidFill>
            <a:prstDash val="solid"/>
            <a:miter lim="800000"/>
            <a:headEnd len="sm" w="sm" type="none"/>
            <a:tailEnd len="sm" w="sm" type="none"/>
          </a:ln>
        </p:spPr>
        <p:txBody>
          <a:bodyPr anchorCtr="0" anchor="t" bIns="457200" lIns="457200" spcFirstLastPara="1" rIns="457200" wrap="square" tIns="457200">
            <a:noAutofit/>
          </a:bodyPr>
          <a:lstStyle>
            <a:lvl1pPr indent="-381000" lvl="0" marL="457200" algn="l">
              <a:lnSpc>
                <a:spcPct val="100000"/>
              </a:lnSpc>
              <a:spcBef>
                <a:spcPts val="480"/>
              </a:spcBef>
              <a:spcAft>
                <a:spcPts val="0"/>
              </a:spcAft>
              <a:buClr>
                <a:schemeClr val="dk1"/>
              </a:buClr>
              <a:buSzPts val="2400"/>
              <a:buFont typeface="Tahoma"/>
              <a:buChar char="•"/>
              <a:defRPr sz="2400"/>
            </a:lvl1pPr>
            <a:lvl2pPr indent="-355600" lvl="1" marL="914400" algn="l">
              <a:lnSpc>
                <a:spcPct val="100000"/>
              </a:lnSpc>
              <a:spcBef>
                <a:spcPts val="400"/>
              </a:spcBef>
              <a:spcAft>
                <a:spcPts val="0"/>
              </a:spcAft>
              <a:buClr>
                <a:schemeClr val="dk1"/>
              </a:buClr>
              <a:buSzPts val="2000"/>
              <a:buFont typeface="Arial"/>
              <a:buChar char="–"/>
              <a:defRPr sz="2000"/>
            </a:lvl2pPr>
            <a:lvl3pPr indent="-342900" lvl="2" marL="1371600" algn="l">
              <a:lnSpc>
                <a:spcPct val="100000"/>
              </a:lnSpc>
              <a:spcBef>
                <a:spcPts val="360"/>
              </a:spcBef>
              <a:spcAft>
                <a:spcPts val="0"/>
              </a:spcAft>
              <a:buClr>
                <a:schemeClr val="dk1"/>
              </a:buClr>
              <a:buSzPts val="1800"/>
              <a:buFont typeface="Arial"/>
              <a:buChar char="•"/>
              <a:defRPr sz="1800"/>
            </a:lvl3pPr>
            <a:lvl4pPr indent="-330200" lvl="3" marL="1828800" algn="l">
              <a:lnSpc>
                <a:spcPct val="100000"/>
              </a:lnSpc>
              <a:spcBef>
                <a:spcPts val="320"/>
              </a:spcBef>
              <a:spcAft>
                <a:spcPts val="0"/>
              </a:spcAft>
              <a:buClr>
                <a:schemeClr val="dk1"/>
              </a:buClr>
              <a:buSzPts val="1600"/>
              <a:buFont typeface="Arial"/>
              <a:buChar char="–"/>
              <a:defRPr sz="1600"/>
            </a:lvl4pPr>
            <a:lvl5pPr indent="-228600" lvl="4" marL="2286000" algn="l">
              <a:lnSpc>
                <a:spcPct val="100000"/>
              </a:lnSpc>
              <a:spcBef>
                <a:spcPts val="320"/>
              </a:spcBef>
              <a:spcAft>
                <a:spcPts val="0"/>
              </a:spcAft>
              <a:buSzPts val="1400"/>
              <a:buNone/>
              <a:defRPr sz="1600"/>
            </a:lvl5pPr>
            <a:lvl6pPr indent="-228600" lvl="5" marL="2743200" algn="l">
              <a:lnSpc>
                <a:spcPct val="100000"/>
              </a:lnSpc>
              <a:spcBef>
                <a:spcPts val="320"/>
              </a:spcBef>
              <a:spcAft>
                <a:spcPts val="0"/>
              </a:spcAft>
              <a:buSzPts val="1400"/>
              <a:buNone/>
              <a:defRPr sz="1600"/>
            </a:lvl6pPr>
            <a:lvl7pPr indent="-228600" lvl="6" marL="3200400" algn="l">
              <a:lnSpc>
                <a:spcPct val="100000"/>
              </a:lnSpc>
              <a:spcBef>
                <a:spcPts val="320"/>
              </a:spcBef>
              <a:spcAft>
                <a:spcPts val="0"/>
              </a:spcAft>
              <a:buSzPts val="1400"/>
              <a:buNone/>
              <a:defRPr sz="1600"/>
            </a:lvl7pPr>
            <a:lvl8pPr indent="-228600" lvl="7" marL="3657600" algn="l">
              <a:lnSpc>
                <a:spcPct val="100000"/>
              </a:lnSpc>
              <a:spcBef>
                <a:spcPts val="320"/>
              </a:spcBef>
              <a:spcAft>
                <a:spcPts val="0"/>
              </a:spcAft>
              <a:buSzPts val="1400"/>
              <a:buNone/>
              <a:defRPr sz="1600"/>
            </a:lvl8pPr>
            <a:lvl9pPr indent="-228600" lvl="8" marL="4114800" algn="l">
              <a:lnSpc>
                <a:spcPct val="100000"/>
              </a:lnSpc>
              <a:spcBef>
                <a:spcPts val="320"/>
              </a:spcBef>
              <a:spcAft>
                <a:spcPts val="0"/>
              </a:spcAft>
              <a:buSzPts val="1400"/>
              <a:buNone/>
              <a:defRPr sz="16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8" name="Shape 38"/>
        <p:cNvGrpSpPr/>
        <p:nvPr/>
      </p:nvGrpSpPr>
      <p:grpSpPr>
        <a:xfrm>
          <a:off x="0" y="0"/>
          <a:ext cx="0" cy="0"/>
          <a:chOff x="0" y="0"/>
          <a:chExt cx="0" cy="0"/>
        </a:xfrm>
      </p:grpSpPr>
      <p:sp>
        <p:nvSpPr>
          <p:cNvPr id="39" name="Google Shape;39;p10"/>
          <p:cNvSpPr txBox="1"/>
          <p:nvPr>
            <p:ph type="title"/>
          </p:nvPr>
        </p:nvSpPr>
        <p:spPr>
          <a:xfrm>
            <a:off x="922337" y="977900"/>
            <a:ext cx="49361727" cy="6400800"/>
          </a:xfrm>
          <a:prstGeom prst="rect">
            <a:avLst/>
          </a:prstGeom>
          <a:solidFill>
            <a:schemeClr val="lt1"/>
          </a:solidFill>
          <a:ln cap="flat" cmpd="sng" w="9525">
            <a:solidFill>
              <a:schemeClr val="lt2"/>
            </a:solidFill>
            <a:prstDash val="solid"/>
            <a:miter lim="800000"/>
            <a:headEnd len="sm" w="sm" type="none"/>
            <a:tailEnd len="sm" w="sm" type="none"/>
          </a:ln>
        </p:spPr>
        <p:txBody>
          <a:bodyPr anchorCtr="0" anchor="ctr" bIns="208900" lIns="417800" spcFirstLastPara="1" rIns="417800" wrap="square" tIns="2089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0" name="Google Shape;40;p10"/>
          <p:cNvSpPr txBox="1"/>
          <p:nvPr>
            <p:ph idx="1" type="body"/>
          </p:nvPr>
        </p:nvSpPr>
        <p:spPr>
          <a:xfrm>
            <a:off x="914400" y="8178800"/>
            <a:ext cx="24612599" cy="29248100"/>
          </a:xfrm>
          <a:prstGeom prst="rect">
            <a:avLst/>
          </a:prstGeom>
          <a:solidFill>
            <a:schemeClr val="lt1"/>
          </a:solidFill>
          <a:ln cap="flat" cmpd="sng" w="9525">
            <a:solidFill>
              <a:schemeClr val="lt2"/>
            </a:solidFill>
            <a:prstDash val="solid"/>
            <a:miter lim="800000"/>
            <a:headEnd len="sm" w="sm" type="none"/>
            <a:tailEnd len="sm" w="sm" type="none"/>
          </a:ln>
        </p:spPr>
        <p:txBody>
          <a:bodyPr anchorCtr="0" anchor="t" bIns="457200" lIns="457200" spcFirstLastPara="1" rIns="457200" wrap="square" tIns="457200">
            <a:noAutofit/>
          </a:bodyPr>
          <a:lstStyle>
            <a:lvl1pPr indent="-406400" lvl="0" marL="457200" algn="l">
              <a:lnSpc>
                <a:spcPct val="100000"/>
              </a:lnSpc>
              <a:spcBef>
                <a:spcPts val="560"/>
              </a:spcBef>
              <a:spcAft>
                <a:spcPts val="0"/>
              </a:spcAft>
              <a:buClr>
                <a:schemeClr val="dk1"/>
              </a:buClr>
              <a:buSzPts val="2800"/>
              <a:buFont typeface="Tahoma"/>
              <a:buChar char="•"/>
              <a:defRPr sz="2800"/>
            </a:lvl1pPr>
            <a:lvl2pPr indent="-381000" lvl="1" marL="914400" algn="l">
              <a:lnSpc>
                <a:spcPct val="100000"/>
              </a:lnSpc>
              <a:spcBef>
                <a:spcPts val="480"/>
              </a:spcBef>
              <a:spcAft>
                <a:spcPts val="0"/>
              </a:spcAft>
              <a:buClr>
                <a:schemeClr val="dk1"/>
              </a:buClr>
              <a:buSzPts val="2400"/>
              <a:buFont typeface="Arial"/>
              <a:buChar char="–"/>
              <a:defRPr sz="2400"/>
            </a:lvl2pPr>
            <a:lvl3pPr indent="-355600" lvl="2" marL="1371600" algn="l">
              <a:lnSpc>
                <a:spcPct val="100000"/>
              </a:lnSpc>
              <a:spcBef>
                <a:spcPts val="400"/>
              </a:spcBef>
              <a:spcAft>
                <a:spcPts val="0"/>
              </a:spcAft>
              <a:buClr>
                <a:schemeClr val="dk1"/>
              </a:buClr>
              <a:buSzPts val="2000"/>
              <a:buFont typeface="Arial"/>
              <a:buChar char="•"/>
              <a:defRPr sz="2000"/>
            </a:lvl3pPr>
            <a:lvl4pPr indent="-342900" lvl="3" marL="1828800" algn="l">
              <a:lnSpc>
                <a:spcPct val="100000"/>
              </a:lnSpc>
              <a:spcBef>
                <a:spcPts val="360"/>
              </a:spcBef>
              <a:spcAft>
                <a:spcPts val="0"/>
              </a:spcAft>
              <a:buClr>
                <a:schemeClr val="dk1"/>
              </a:buClr>
              <a:buSzPts val="1800"/>
              <a:buFont typeface="Arial"/>
              <a:buChar char="–"/>
              <a:defRPr sz="1800"/>
            </a:lvl4pPr>
            <a:lvl5pPr indent="-228600" lvl="4" marL="2286000" algn="l">
              <a:lnSpc>
                <a:spcPct val="100000"/>
              </a:lnSpc>
              <a:spcBef>
                <a:spcPts val="360"/>
              </a:spcBef>
              <a:spcAft>
                <a:spcPts val="0"/>
              </a:spcAft>
              <a:buSzPts val="1400"/>
              <a:buNone/>
              <a:defRPr sz="1800"/>
            </a:lvl5pPr>
            <a:lvl6pPr indent="-228600" lvl="5" marL="2743200" algn="l">
              <a:lnSpc>
                <a:spcPct val="100000"/>
              </a:lnSpc>
              <a:spcBef>
                <a:spcPts val="360"/>
              </a:spcBef>
              <a:spcAft>
                <a:spcPts val="0"/>
              </a:spcAft>
              <a:buSzPts val="1400"/>
              <a:buNone/>
              <a:defRPr sz="1800"/>
            </a:lvl6pPr>
            <a:lvl7pPr indent="-228600" lvl="6" marL="3200400" algn="l">
              <a:lnSpc>
                <a:spcPct val="100000"/>
              </a:lnSpc>
              <a:spcBef>
                <a:spcPts val="360"/>
              </a:spcBef>
              <a:spcAft>
                <a:spcPts val="0"/>
              </a:spcAft>
              <a:buSzPts val="1400"/>
              <a:buNone/>
              <a:defRPr sz="1800"/>
            </a:lvl7pPr>
            <a:lvl8pPr indent="-228600" lvl="7" marL="3657600" algn="l">
              <a:lnSpc>
                <a:spcPct val="100000"/>
              </a:lnSpc>
              <a:spcBef>
                <a:spcPts val="360"/>
              </a:spcBef>
              <a:spcAft>
                <a:spcPts val="0"/>
              </a:spcAft>
              <a:buSzPts val="1400"/>
              <a:buNone/>
              <a:defRPr sz="1800"/>
            </a:lvl8pPr>
            <a:lvl9pPr indent="-228600" lvl="8" marL="4114800" algn="l">
              <a:lnSpc>
                <a:spcPct val="100000"/>
              </a:lnSpc>
              <a:spcBef>
                <a:spcPts val="360"/>
              </a:spcBef>
              <a:spcAft>
                <a:spcPts val="0"/>
              </a:spcAft>
              <a:buSzPts val="1400"/>
              <a:buNone/>
              <a:defRPr sz="1800"/>
            </a:lvl9pPr>
          </a:lstStyle>
          <a:p/>
        </p:txBody>
      </p:sp>
      <p:sp>
        <p:nvSpPr>
          <p:cNvPr id="41" name="Google Shape;41;p10"/>
          <p:cNvSpPr txBox="1"/>
          <p:nvPr>
            <p:ph idx="2" type="body"/>
          </p:nvPr>
        </p:nvSpPr>
        <p:spPr>
          <a:xfrm>
            <a:off x="25679400" y="8178800"/>
            <a:ext cx="24612599" cy="29248100"/>
          </a:xfrm>
          <a:prstGeom prst="rect">
            <a:avLst/>
          </a:prstGeom>
          <a:solidFill>
            <a:schemeClr val="lt1"/>
          </a:solidFill>
          <a:ln cap="flat" cmpd="sng" w="9525">
            <a:solidFill>
              <a:schemeClr val="lt2"/>
            </a:solidFill>
            <a:prstDash val="solid"/>
            <a:miter lim="800000"/>
            <a:headEnd len="sm" w="sm" type="none"/>
            <a:tailEnd len="sm" w="sm" type="none"/>
          </a:ln>
        </p:spPr>
        <p:txBody>
          <a:bodyPr anchorCtr="0" anchor="t" bIns="457200" lIns="457200" spcFirstLastPara="1" rIns="457200" wrap="square" tIns="457200">
            <a:noAutofit/>
          </a:bodyPr>
          <a:lstStyle>
            <a:lvl1pPr indent="-406400" lvl="0" marL="457200" algn="l">
              <a:lnSpc>
                <a:spcPct val="100000"/>
              </a:lnSpc>
              <a:spcBef>
                <a:spcPts val="560"/>
              </a:spcBef>
              <a:spcAft>
                <a:spcPts val="0"/>
              </a:spcAft>
              <a:buClr>
                <a:schemeClr val="dk1"/>
              </a:buClr>
              <a:buSzPts val="2800"/>
              <a:buFont typeface="Tahoma"/>
              <a:buChar char="•"/>
              <a:defRPr sz="2800"/>
            </a:lvl1pPr>
            <a:lvl2pPr indent="-381000" lvl="1" marL="914400" algn="l">
              <a:lnSpc>
                <a:spcPct val="100000"/>
              </a:lnSpc>
              <a:spcBef>
                <a:spcPts val="480"/>
              </a:spcBef>
              <a:spcAft>
                <a:spcPts val="0"/>
              </a:spcAft>
              <a:buClr>
                <a:schemeClr val="dk1"/>
              </a:buClr>
              <a:buSzPts val="2400"/>
              <a:buFont typeface="Arial"/>
              <a:buChar char="–"/>
              <a:defRPr sz="2400"/>
            </a:lvl2pPr>
            <a:lvl3pPr indent="-355600" lvl="2" marL="1371600" algn="l">
              <a:lnSpc>
                <a:spcPct val="100000"/>
              </a:lnSpc>
              <a:spcBef>
                <a:spcPts val="400"/>
              </a:spcBef>
              <a:spcAft>
                <a:spcPts val="0"/>
              </a:spcAft>
              <a:buClr>
                <a:schemeClr val="dk1"/>
              </a:buClr>
              <a:buSzPts val="2000"/>
              <a:buFont typeface="Arial"/>
              <a:buChar char="•"/>
              <a:defRPr sz="2000"/>
            </a:lvl3pPr>
            <a:lvl4pPr indent="-342900" lvl="3" marL="1828800" algn="l">
              <a:lnSpc>
                <a:spcPct val="100000"/>
              </a:lnSpc>
              <a:spcBef>
                <a:spcPts val="360"/>
              </a:spcBef>
              <a:spcAft>
                <a:spcPts val="0"/>
              </a:spcAft>
              <a:buClr>
                <a:schemeClr val="dk1"/>
              </a:buClr>
              <a:buSzPts val="1800"/>
              <a:buFont typeface="Arial"/>
              <a:buChar char="–"/>
              <a:defRPr sz="1800"/>
            </a:lvl4pPr>
            <a:lvl5pPr indent="-228600" lvl="4" marL="2286000" algn="l">
              <a:lnSpc>
                <a:spcPct val="100000"/>
              </a:lnSpc>
              <a:spcBef>
                <a:spcPts val="360"/>
              </a:spcBef>
              <a:spcAft>
                <a:spcPts val="0"/>
              </a:spcAft>
              <a:buSzPts val="1400"/>
              <a:buNone/>
              <a:defRPr sz="1800"/>
            </a:lvl5pPr>
            <a:lvl6pPr indent="-228600" lvl="5" marL="2743200" algn="l">
              <a:lnSpc>
                <a:spcPct val="100000"/>
              </a:lnSpc>
              <a:spcBef>
                <a:spcPts val="360"/>
              </a:spcBef>
              <a:spcAft>
                <a:spcPts val="0"/>
              </a:spcAft>
              <a:buSzPts val="1400"/>
              <a:buNone/>
              <a:defRPr sz="1800"/>
            </a:lvl6pPr>
            <a:lvl7pPr indent="-228600" lvl="6" marL="3200400" algn="l">
              <a:lnSpc>
                <a:spcPct val="100000"/>
              </a:lnSpc>
              <a:spcBef>
                <a:spcPts val="360"/>
              </a:spcBef>
              <a:spcAft>
                <a:spcPts val="0"/>
              </a:spcAft>
              <a:buSzPts val="1400"/>
              <a:buNone/>
              <a:defRPr sz="1800"/>
            </a:lvl7pPr>
            <a:lvl8pPr indent="-228600" lvl="7" marL="3657600" algn="l">
              <a:lnSpc>
                <a:spcPct val="100000"/>
              </a:lnSpc>
              <a:spcBef>
                <a:spcPts val="360"/>
              </a:spcBef>
              <a:spcAft>
                <a:spcPts val="0"/>
              </a:spcAft>
              <a:buSzPts val="1400"/>
              <a:buNone/>
              <a:defRPr sz="1800"/>
            </a:lvl8pPr>
            <a:lvl9pPr indent="-228600" lvl="8" marL="4114800" algn="l">
              <a:lnSpc>
                <a:spcPct val="100000"/>
              </a:lnSpc>
              <a:spcBef>
                <a:spcPts val="360"/>
              </a:spcBef>
              <a:spcAft>
                <a:spcPts val="0"/>
              </a:spcAft>
              <a:buSzPts val="1400"/>
              <a:buNone/>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2" Type="http://schemas.openxmlformats.org/officeDocument/2006/relationships/theme" Target="../theme/theme1.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82A7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22337" y="977900"/>
            <a:ext cx="49361727" cy="6400800"/>
          </a:xfrm>
          <a:prstGeom prst="rect">
            <a:avLst/>
          </a:prstGeom>
          <a:solidFill>
            <a:schemeClr val="lt1"/>
          </a:solidFill>
          <a:ln cap="flat" cmpd="sng" w="9525">
            <a:solidFill>
              <a:schemeClr val="lt2"/>
            </a:solidFill>
            <a:prstDash val="solid"/>
            <a:miter lim="800000"/>
            <a:headEnd len="sm" w="sm" type="none"/>
            <a:tailEnd len="sm" w="sm" type="none"/>
          </a:ln>
        </p:spPr>
        <p:txBody>
          <a:bodyPr anchorCtr="0" anchor="ctr" bIns="208900" lIns="417800" spcFirstLastPara="1" rIns="417800" wrap="square" tIns="208900">
            <a:noAutofit/>
          </a:bodyPr>
          <a:lstStyle>
            <a:lvl1pPr lvl="0" marR="0" rtl="0" algn="ctr">
              <a:lnSpc>
                <a:spcPct val="100000"/>
              </a:lnSpc>
              <a:spcBef>
                <a:spcPts val="0"/>
              </a:spcBef>
              <a:spcAft>
                <a:spcPts val="0"/>
              </a:spcAft>
              <a:buClr>
                <a:srgbClr val="000000"/>
              </a:buClr>
              <a:buSzPts val="1400"/>
              <a:buFont typeface="Arial"/>
              <a:buNone/>
              <a:defRPr b="1" i="0" sz="15100" u="none" cap="none" strike="noStrike">
                <a:solidFill>
                  <a:schemeClr val="dk2"/>
                </a:solidFill>
                <a:latin typeface="Tahoma"/>
                <a:ea typeface="Tahoma"/>
                <a:cs typeface="Tahoma"/>
                <a:sym typeface="Tahoma"/>
              </a:defRPr>
            </a:lvl1pPr>
            <a:lvl2pPr lvl="1" marR="0" rtl="0" algn="ctr">
              <a:lnSpc>
                <a:spcPct val="100000"/>
              </a:lnSpc>
              <a:spcBef>
                <a:spcPts val="0"/>
              </a:spcBef>
              <a:spcAft>
                <a:spcPts val="0"/>
              </a:spcAft>
              <a:buClr>
                <a:srgbClr val="000000"/>
              </a:buClr>
              <a:buSzPts val="1400"/>
              <a:buFont typeface="Arial"/>
              <a:buNone/>
              <a:defRPr b="1" i="0" sz="15100" u="none" cap="none" strike="noStrike">
                <a:solidFill>
                  <a:schemeClr val="dk2"/>
                </a:solidFill>
                <a:latin typeface="Tahoma"/>
                <a:ea typeface="Tahoma"/>
                <a:cs typeface="Tahoma"/>
                <a:sym typeface="Tahoma"/>
              </a:defRPr>
            </a:lvl2pPr>
            <a:lvl3pPr lvl="2" marR="0" rtl="0" algn="ctr">
              <a:lnSpc>
                <a:spcPct val="100000"/>
              </a:lnSpc>
              <a:spcBef>
                <a:spcPts val="0"/>
              </a:spcBef>
              <a:spcAft>
                <a:spcPts val="0"/>
              </a:spcAft>
              <a:buClr>
                <a:srgbClr val="000000"/>
              </a:buClr>
              <a:buSzPts val="1400"/>
              <a:buFont typeface="Arial"/>
              <a:buNone/>
              <a:defRPr b="1" i="0" sz="15100" u="none" cap="none" strike="noStrike">
                <a:solidFill>
                  <a:schemeClr val="dk2"/>
                </a:solidFill>
                <a:latin typeface="Tahoma"/>
                <a:ea typeface="Tahoma"/>
                <a:cs typeface="Tahoma"/>
                <a:sym typeface="Tahoma"/>
              </a:defRPr>
            </a:lvl3pPr>
            <a:lvl4pPr lvl="3" marR="0" rtl="0" algn="ctr">
              <a:lnSpc>
                <a:spcPct val="100000"/>
              </a:lnSpc>
              <a:spcBef>
                <a:spcPts val="0"/>
              </a:spcBef>
              <a:spcAft>
                <a:spcPts val="0"/>
              </a:spcAft>
              <a:buClr>
                <a:srgbClr val="000000"/>
              </a:buClr>
              <a:buSzPts val="1400"/>
              <a:buFont typeface="Arial"/>
              <a:buNone/>
              <a:defRPr b="1" i="0" sz="15100" u="none" cap="none" strike="noStrike">
                <a:solidFill>
                  <a:schemeClr val="dk2"/>
                </a:solidFill>
                <a:latin typeface="Tahoma"/>
                <a:ea typeface="Tahoma"/>
                <a:cs typeface="Tahoma"/>
                <a:sym typeface="Tahoma"/>
              </a:defRPr>
            </a:lvl4pPr>
            <a:lvl5pPr lvl="4" marR="0" rtl="0" algn="ctr">
              <a:lnSpc>
                <a:spcPct val="100000"/>
              </a:lnSpc>
              <a:spcBef>
                <a:spcPts val="0"/>
              </a:spcBef>
              <a:spcAft>
                <a:spcPts val="0"/>
              </a:spcAft>
              <a:buClr>
                <a:srgbClr val="000000"/>
              </a:buClr>
              <a:buSzPts val="1400"/>
              <a:buFont typeface="Arial"/>
              <a:buNone/>
              <a:defRPr b="1" i="0" sz="15100" u="none" cap="none" strike="noStrike">
                <a:solidFill>
                  <a:schemeClr val="dk2"/>
                </a:solidFill>
                <a:latin typeface="Tahoma"/>
                <a:ea typeface="Tahoma"/>
                <a:cs typeface="Tahoma"/>
                <a:sym typeface="Tahoma"/>
              </a:defRPr>
            </a:lvl5pPr>
            <a:lvl6pPr lvl="5" marR="0" rtl="0" algn="ctr">
              <a:lnSpc>
                <a:spcPct val="100000"/>
              </a:lnSpc>
              <a:spcBef>
                <a:spcPts val="0"/>
              </a:spcBef>
              <a:spcAft>
                <a:spcPts val="0"/>
              </a:spcAft>
              <a:buClr>
                <a:srgbClr val="000000"/>
              </a:buClr>
              <a:buSzPts val="1400"/>
              <a:buFont typeface="Arial"/>
              <a:buNone/>
              <a:defRPr b="1" i="0" sz="15100" u="none" cap="none" strike="noStrike">
                <a:solidFill>
                  <a:schemeClr val="dk2"/>
                </a:solidFill>
                <a:latin typeface="Tahoma"/>
                <a:ea typeface="Tahoma"/>
                <a:cs typeface="Tahoma"/>
                <a:sym typeface="Tahoma"/>
              </a:defRPr>
            </a:lvl6pPr>
            <a:lvl7pPr lvl="6" marR="0" rtl="0" algn="ctr">
              <a:lnSpc>
                <a:spcPct val="100000"/>
              </a:lnSpc>
              <a:spcBef>
                <a:spcPts val="0"/>
              </a:spcBef>
              <a:spcAft>
                <a:spcPts val="0"/>
              </a:spcAft>
              <a:buClr>
                <a:srgbClr val="000000"/>
              </a:buClr>
              <a:buSzPts val="1400"/>
              <a:buFont typeface="Arial"/>
              <a:buNone/>
              <a:defRPr b="1" i="0" sz="15100" u="none" cap="none" strike="noStrike">
                <a:solidFill>
                  <a:schemeClr val="dk2"/>
                </a:solidFill>
                <a:latin typeface="Tahoma"/>
                <a:ea typeface="Tahoma"/>
                <a:cs typeface="Tahoma"/>
                <a:sym typeface="Tahoma"/>
              </a:defRPr>
            </a:lvl7pPr>
            <a:lvl8pPr lvl="7" marR="0" rtl="0" algn="ctr">
              <a:lnSpc>
                <a:spcPct val="100000"/>
              </a:lnSpc>
              <a:spcBef>
                <a:spcPts val="0"/>
              </a:spcBef>
              <a:spcAft>
                <a:spcPts val="0"/>
              </a:spcAft>
              <a:buClr>
                <a:srgbClr val="000000"/>
              </a:buClr>
              <a:buSzPts val="1400"/>
              <a:buFont typeface="Arial"/>
              <a:buNone/>
              <a:defRPr b="1" i="0" sz="15100" u="none" cap="none" strike="noStrike">
                <a:solidFill>
                  <a:schemeClr val="dk2"/>
                </a:solidFill>
                <a:latin typeface="Tahoma"/>
                <a:ea typeface="Tahoma"/>
                <a:cs typeface="Tahoma"/>
                <a:sym typeface="Tahoma"/>
              </a:defRPr>
            </a:lvl8pPr>
            <a:lvl9pPr lvl="8" marR="0" rtl="0" algn="ctr">
              <a:lnSpc>
                <a:spcPct val="100000"/>
              </a:lnSpc>
              <a:spcBef>
                <a:spcPts val="0"/>
              </a:spcBef>
              <a:spcAft>
                <a:spcPts val="0"/>
              </a:spcAft>
              <a:buClr>
                <a:srgbClr val="000000"/>
              </a:buClr>
              <a:buSzPts val="1400"/>
              <a:buFont typeface="Arial"/>
              <a:buNone/>
              <a:defRPr b="1" i="0" sz="15100" u="none" cap="none" strike="noStrike">
                <a:solidFill>
                  <a:schemeClr val="dk2"/>
                </a:solidFill>
                <a:latin typeface="Tahoma"/>
                <a:ea typeface="Tahoma"/>
                <a:cs typeface="Tahoma"/>
                <a:sym typeface="Tahoma"/>
              </a:defRPr>
            </a:lvl9pPr>
          </a:lstStyle>
          <a:p/>
        </p:txBody>
      </p:sp>
      <p:sp>
        <p:nvSpPr>
          <p:cNvPr id="7" name="Google Shape;7;p1"/>
          <p:cNvSpPr txBox="1"/>
          <p:nvPr>
            <p:ph idx="1" type="body"/>
          </p:nvPr>
        </p:nvSpPr>
        <p:spPr>
          <a:xfrm>
            <a:off x="914400" y="8178800"/>
            <a:ext cx="49377600" cy="29248100"/>
          </a:xfrm>
          <a:prstGeom prst="rect">
            <a:avLst/>
          </a:prstGeom>
          <a:solidFill>
            <a:schemeClr val="lt1"/>
          </a:solidFill>
          <a:ln cap="flat" cmpd="sng" w="9525">
            <a:solidFill>
              <a:schemeClr val="lt2"/>
            </a:solidFill>
            <a:prstDash val="solid"/>
            <a:miter lim="800000"/>
            <a:headEnd len="sm" w="sm" type="none"/>
            <a:tailEnd len="sm" w="sm" type="none"/>
          </a:ln>
        </p:spPr>
        <p:txBody>
          <a:bodyPr anchorCtr="0" anchor="t" bIns="457200" lIns="457200" spcFirstLastPara="1" rIns="457200" wrap="square" tIns="457200">
            <a:noAutofit/>
          </a:bodyPr>
          <a:lstStyle>
            <a:lvl1pPr indent="-996950" lvl="0" marL="457200" marR="0" rtl="0" algn="l">
              <a:lnSpc>
                <a:spcPct val="100000"/>
              </a:lnSpc>
              <a:spcBef>
                <a:spcPts val="2420"/>
              </a:spcBef>
              <a:spcAft>
                <a:spcPts val="0"/>
              </a:spcAft>
              <a:buClr>
                <a:schemeClr val="dk1"/>
              </a:buClr>
              <a:buSzPts val="12100"/>
              <a:buFont typeface="Tahoma"/>
              <a:buChar char="•"/>
              <a:defRPr b="0" i="0" sz="12100" u="none" cap="none" strike="noStrike">
                <a:solidFill>
                  <a:schemeClr val="dk1"/>
                </a:solidFill>
                <a:latin typeface="Tahoma"/>
                <a:ea typeface="Tahoma"/>
                <a:cs typeface="Tahoma"/>
                <a:sym typeface="Tahoma"/>
              </a:defRPr>
            </a:lvl1pPr>
            <a:lvl2pPr indent="-901700" lvl="1" marL="914400" marR="0" rtl="0" algn="l">
              <a:lnSpc>
                <a:spcPct val="100000"/>
              </a:lnSpc>
              <a:spcBef>
                <a:spcPts val="2120"/>
              </a:spcBef>
              <a:spcAft>
                <a:spcPts val="0"/>
              </a:spcAft>
              <a:buClr>
                <a:schemeClr val="dk1"/>
              </a:buClr>
              <a:buSzPts val="10600"/>
              <a:buFont typeface="Arial"/>
              <a:buChar char="–"/>
              <a:defRPr b="0" i="0" sz="10600" u="none" cap="none" strike="noStrike">
                <a:solidFill>
                  <a:schemeClr val="dk1"/>
                </a:solidFill>
                <a:latin typeface="Arial"/>
                <a:ea typeface="Arial"/>
                <a:cs typeface="Arial"/>
                <a:sym typeface="Arial"/>
              </a:defRPr>
            </a:lvl2pPr>
            <a:lvl3pPr indent="-838200" lvl="2" marL="1371600" marR="0" rtl="0" algn="l">
              <a:lnSpc>
                <a:spcPct val="100000"/>
              </a:lnSpc>
              <a:spcBef>
                <a:spcPts val="1920"/>
              </a:spcBef>
              <a:spcAft>
                <a:spcPts val="0"/>
              </a:spcAft>
              <a:buClr>
                <a:schemeClr val="dk1"/>
              </a:buClr>
              <a:buSzPts val="9600"/>
              <a:buFont typeface="Arial"/>
              <a:buChar char="•"/>
              <a:defRPr b="0" i="0" sz="9600" u="none" cap="none" strike="noStrike">
                <a:solidFill>
                  <a:schemeClr val="dk1"/>
                </a:solidFill>
                <a:latin typeface="Arial"/>
                <a:ea typeface="Arial"/>
                <a:cs typeface="Arial"/>
                <a:sym typeface="Arial"/>
              </a:defRPr>
            </a:lvl3pPr>
            <a:lvl4pPr indent="-704850" lvl="3" marL="1828800" marR="0" rtl="0" algn="l">
              <a:lnSpc>
                <a:spcPct val="100000"/>
              </a:lnSpc>
              <a:spcBef>
                <a:spcPts val="1500"/>
              </a:spcBef>
              <a:spcAft>
                <a:spcPts val="0"/>
              </a:spcAft>
              <a:buClr>
                <a:schemeClr val="dk1"/>
              </a:buClr>
              <a:buSzPts val="7500"/>
              <a:buFont typeface="Arial"/>
              <a:buChar char="–"/>
              <a:defRPr b="0" i="0" sz="7500" u="none" cap="none" strike="noStrike">
                <a:solidFill>
                  <a:schemeClr val="dk1"/>
                </a:solidFill>
                <a:latin typeface="Arial"/>
                <a:ea typeface="Arial"/>
                <a:cs typeface="Arial"/>
                <a:sym typeface="Arial"/>
              </a:defRPr>
            </a:lvl4pPr>
            <a:lvl5pPr indent="-228600" lvl="4" marL="2286000" marR="0" rtl="0" algn="l">
              <a:lnSpc>
                <a:spcPct val="100000"/>
              </a:lnSpc>
              <a:spcBef>
                <a:spcPts val="1380"/>
              </a:spcBef>
              <a:spcAft>
                <a:spcPts val="0"/>
              </a:spcAft>
              <a:buClr>
                <a:srgbClr val="000000"/>
              </a:buClr>
              <a:buSzPts val="1400"/>
              <a:buFont typeface="Arial"/>
              <a:buNone/>
              <a:defRPr b="0" i="0" sz="6900" u="none" cap="none" strike="noStrike">
                <a:solidFill>
                  <a:schemeClr val="dk1"/>
                </a:solidFill>
                <a:latin typeface="Arial"/>
                <a:ea typeface="Arial"/>
                <a:cs typeface="Arial"/>
                <a:sym typeface="Arial"/>
              </a:defRPr>
            </a:lvl5pPr>
            <a:lvl6pPr indent="-228600" lvl="5" marL="2743200" marR="0" rtl="0" algn="l">
              <a:lnSpc>
                <a:spcPct val="100000"/>
              </a:lnSpc>
              <a:spcBef>
                <a:spcPts val="1380"/>
              </a:spcBef>
              <a:spcAft>
                <a:spcPts val="0"/>
              </a:spcAft>
              <a:buClr>
                <a:srgbClr val="000000"/>
              </a:buClr>
              <a:buSzPts val="1400"/>
              <a:buFont typeface="Arial"/>
              <a:buNone/>
              <a:defRPr b="0" i="0" sz="6900" u="none" cap="none" strike="noStrike">
                <a:solidFill>
                  <a:schemeClr val="dk1"/>
                </a:solidFill>
                <a:latin typeface="Arial"/>
                <a:ea typeface="Arial"/>
                <a:cs typeface="Arial"/>
                <a:sym typeface="Arial"/>
              </a:defRPr>
            </a:lvl6pPr>
            <a:lvl7pPr indent="-228600" lvl="6" marL="3200400" marR="0" rtl="0" algn="l">
              <a:lnSpc>
                <a:spcPct val="100000"/>
              </a:lnSpc>
              <a:spcBef>
                <a:spcPts val="1380"/>
              </a:spcBef>
              <a:spcAft>
                <a:spcPts val="0"/>
              </a:spcAft>
              <a:buClr>
                <a:srgbClr val="000000"/>
              </a:buClr>
              <a:buSzPts val="1400"/>
              <a:buFont typeface="Arial"/>
              <a:buNone/>
              <a:defRPr b="0" i="0" sz="6900" u="none" cap="none" strike="noStrike">
                <a:solidFill>
                  <a:schemeClr val="dk1"/>
                </a:solidFill>
                <a:latin typeface="Arial"/>
                <a:ea typeface="Arial"/>
                <a:cs typeface="Arial"/>
                <a:sym typeface="Arial"/>
              </a:defRPr>
            </a:lvl7pPr>
            <a:lvl8pPr indent="-228600" lvl="7" marL="3657600" marR="0" rtl="0" algn="l">
              <a:lnSpc>
                <a:spcPct val="100000"/>
              </a:lnSpc>
              <a:spcBef>
                <a:spcPts val="1380"/>
              </a:spcBef>
              <a:spcAft>
                <a:spcPts val="0"/>
              </a:spcAft>
              <a:buClr>
                <a:srgbClr val="000000"/>
              </a:buClr>
              <a:buSzPts val="1400"/>
              <a:buFont typeface="Arial"/>
              <a:buNone/>
              <a:defRPr b="0" i="0" sz="6900" u="none" cap="none" strike="noStrike">
                <a:solidFill>
                  <a:schemeClr val="dk1"/>
                </a:solidFill>
                <a:latin typeface="Arial"/>
                <a:ea typeface="Arial"/>
                <a:cs typeface="Arial"/>
                <a:sym typeface="Arial"/>
              </a:defRPr>
            </a:lvl8pPr>
            <a:lvl9pPr indent="-228600" lvl="8" marL="4114800" marR="0" rtl="0" algn="l">
              <a:lnSpc>
                <a:spcPct val="100000"/>
              </a:lnSpc>
              <a:spcBef>
                <a:spcPts val="1380"/>
              </a:spcBef>
              <a:spcAft>
                <a:spcPts val="0"/>
              </a:spcAft>
              <a:buClr>
                <a:srgbClr val="000000"/>
              </a:buClr>
              <a:buSzPts val="1400"/>
              <a:buFont typeface="Arial"/>
              <a:buNone/>
              <a:defRPr b="0" i="0" sz="6900" u="none" cap="none" strike="noStrike">
                <a:solidFill>
                  <a:schemeClr val="dk1"/>
                </a:solidFill>
                <a:latin typeface="Arial"/>
                <a:ea typeface="Arial"/>
                <a:cs typeface="Arial"/>
                <a:sym typeface="Arial"/>
              </a:defRPr>
            </a:lvl9pPr>
          </a:lstStyle>
          <a:p/>
        </p:txBody>
      </p:sp>
      <p:sp>
        <p:nvSpPr>
          <p:cNvPr id="8" name="Google Shape;8;p1"/>
          <p:cNvSpPr txBox="1"/>
          <p:nvPr/>
        </p:nvSpPr>
        <p:spPr>
          <a:xfrm>
            <a:off x="0" y="38155563"/>
            <a:ext cx="8382000" cy="2143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800"/>
              <a:buFont typeface="Arial"/>
              <a:buNone/>
            </a:pPr>
            <a:r>
              <a:rPr b="0" i="0" lang="en" sz="800" u="none" cap="none" strike="noStrike">
                <a:solidFill>
                  <a:schemeClr val="lt1"/>
                </a:solidFill>
                <a:latin typeface="Arial"/>
                <a:ea typeface="Arial"/>
                <a:cs typeface="Arial"/>
                <a:sym typeface="Arial"/>
              </a:rPr>
              <a:t>PowerPoint Template ©2009 Texas Christian University, Center for Instructional Services. For Educational Use Only. Content is the property of the presenter and their resources.</a:t>
            </a:r>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1" name="Shape 51"/>
        <p:cNvGrpSpPr/>
        <p:nvPr/>
      </p:nvGrpSpPr>
      <p:grpSpPr>
        <a:xfrm>
          <a:off x="0" y="0"/>
          <a:ext cx="0" cy="0"/>
          <a:chOff x="0" y="0"/>
          <a:chExt cx="0" cy="0"/>
        </a:xfrm>
      </p:grpSpPr>
      <p:sp>
        <p:nvSpPr>
          <p:cNvPr id="52" name="Google Shape;52;p14"/>
          <p:cNvSpPr txBox="1"/>
          <p:nvPr>
            <p:ph type="title"/>
          </p:nvPr>
        </p:nvSpPr>
        <p:spPr>
          <a:xfrm>
            <a:off x="1745520" y="3322853"/>
            <a:ext cx="47715300" cy="4276200"/>
          </a:xfrm>
          <a:prstGeom prst="rect">
            <a:avLst/>
          </a:prstGeom>
          <a:noFill/>
          <a:ln>
            <a:noFill/>
          </a:ln>
        </p:spPr>
        <p:txBody>
          <a:bodyPr anchorCtr="0" anchor="t" bIns="559375" lIns="559375" spcFirstLastPara="1" rIns="559375" wrap="square" tIns="559375">
            <a:noAutofit/>
          </a:bodyPr>
          <a:lstStyle>
            <a:lvl1pPr lvl="0" marR="0" rtl="0" algn="l">
              <a:lnSpc>
                <a:spcPct val="100000"/>
              </a:lnSpc>
              <a:spcBef>
                <a:spcPts val="0"/>
              </a:spcBef>
              <a:spcAft>
                <a:spcPts val="0"/>
              </a:spcAft>
              <a:buClr>
                <a:schemeClr val="dk1"/>
              </a:buClr>
              <a:buSzPts val="17100"/>
              <a:buFont typeface="Arial"/>
              <a:buNone/>
              <a:defRPr b="0" i="0" sz="171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17100"/>
              <a:buFont typeface="Arial"/>
              <a:buNone/>
              <a:defRPr b="0" i="0" sz="171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7100"/>
              <a:buFont typeface="Arial"/>
              <a:buNone/>
              <a:defRPr b="0" i="0" sz="171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7100"/>
              <a:buFont typeface="Arial"/>
              <a:buNone/>
              <a:defRPr b="0" i="0" sz="171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7100"/>
              <a:buFont typeface="Arial"/>
              <a:buNone/>
              <a:defRPr b="0" i="0" sz="171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7100"/>
              <a:buFont typeface="Arial"/>
              <a:buNone/>
              <a:defRPr b="0" i="0" sz="171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7100"/>
              <a:buFont typeface="Arial"/>
              <a:buNone/>
              <a:defRPr b="0" i="0" sz="171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7100"/>
              <a:buFont typeface="Arial"/>
              <a:buNone/>
              <a:defRPr b="0" i="0" sz="171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7100"/>
              <a:buFont typeface="Arial"/>
              <a:buNone/>
              <a:defRPr b="0" i="0" sz="17100" u="none" cap="none" strike="noStrike">
                <a:solidFill>
                  <a:schemeClr val="dk1"/>
                </a:solidFill>
                <a:latin typeface="Arial"/>
                <a:ea typeface="Arial"/>
                <a:cs typeface="Arial"/>
                <a:sym typeface="Arial"/>
              </a:defRPr>
            </a:lvl9pPr>
          </a:lstStyle>
          <a:p/>
        </p:txBody>
      </p:sp>
      <p:sp>
        <p:nvSpPr>
          <p:cNvPr id="53" name="Google Shape;53;p14"/>
          <p:cNvSpPr txBox="1"/>
          <p:nvPr>
            <p:ph idx="1" type="body"/>
          </p:nvPr>
        </p:nvSpPr>
        <p:spPr>
          <a:xfrm>
            <a:off x="1745520" y="8605147"/>
            <a:ext cx="47715300" cy="25509001"/>
          </a:xfrm>
          <a:prstGeom prst="rect">
            <a:avLst/>
          </a:prstGeom>
          <a:noFill/>
          <a:ln>
            <a:noFill/>
          </a:ln>
        </p:spPr>
        <p:txBody>
          <a:bodyPr anchorCtr="0" anchor="t" bIns="559375" lIns="559375" spcFirstLastPara="1" rIns="559375" wrap="square" tIns="559375">
            <a:noAutofit/>
          </a:bodyPr>
          <a:lstStyle>
            <a:lvl1pPr indent="-927100" lvl="0" marL="457200" marR="0" rtl="0" algn="l">
              <a:lnSpc>
                <a:spcPct val="115000"/>
              </a:lnSpc>
              <a:spcBef>
                <a:spcPts val="0"/>
              </a:spcBef>
              <a:spcAft>
                <a:spcPts val="0"/>
              </a:spcAft>
              <a:buClr>
                <a:schemeClr val="dk2"/>
              </a:buClr>
              <a:buSzPts val="11000"/>
              <a:buFont typeface="Arial"/>
              <a:buChar char="●"/>
              <a:defRPr b="0" i="0" sz="11000" u="none" cap="none" strike="noStrike">
                <a:solidFill>
                  <a:schemeClr val="dk2"/>
                </a:solidFill>
                <a:latin typeface="Arial"/>
                <a:ea typeface="Arial"/>
                <a:cs typeface="Arial"/>
                <a:sym typeface="Arial"/>
              </a:defRPr>
            </a:lvl1pPr>
            <a:lvl2pPr indent="-774700" lvl="1" marL="914400" marR="0" rtl="0" algn="l">
              <a:lnSpc>
                <a:spcPct val="115000"/>
              </a:lnSpc>
              <a:spcBef>
                <a:spcPts val="9800"/>
              </a:spcBef>
              <a:spcAft>
                <a:spcPts val="0"/>
              </a:spcAft>
              <a:buClr>
                <a:schemeClr val="dk2"/>
              </a:buClr>
              <a:buSzPts val="8600"/>
              <a:buFont typeface="Arial"/>
              <a:buChar char="○"/>
              <a:defRPr b="0" i="0" sz="8600" u="none" cap="none" strike="noStrike">
                <a:solidFill>
                  <a:schemeClr val="dk2"/>
                </a:solidFill>
                <a:latin typeface="Arial"/>
                <a:ea typeface="Arial"/>
                <a:cs typeface="Arial"/>
                <a:sym typeface="Arial"/>
              </a:defRPr>
            </a:lvl2pPr>
            <a:lvl3pPr indent="-774700" lvl="2" marL="1371600" marR="0" rtl="0" algn="l">
              <a:lnSpc>
                <a:spcPct val="115000"/>
              </a:lnSpc>
              <a:spcBef>
                <a:spcPts val="9800"/>
              </a:spcBef>
              <a:spcAft>
                <a:spcPts val="0"/>
              </a:spcAft>
              <a:buClr>
                <a:schemeClr val="dk2"/>
              </a:buClr>
              <a:buSzPts val="8600"/>
              <a:buFont typeface="Arial"/>
              <a:buChar char="■"/>
              <a:defRPr b="0" i="0" sz="8600" u="none" cap="none" strike="noStrike">
                <a:solidFill>
                  <a:schemeClr val="dk2"/>
                </a:solidFill>
                <a:latin typeface="Arial"/>
                <a:ea typeface="Arial"/>
                <a:cs typeface="Arial"/>
                <a:sym typeface="Arial"/>
              </a:defRPr>
            </a:lvl3pPr>
            <a:lvl4pPr indent="-774700" lvl="3" marL="1828800" marR="0" rtl="0" algn="l">
              <a:lnSpc>
                <a:spcPct val="115000"/>
              </a:lnSpc>
              <a:spcBef>
                <a:spcPts val="9800"/>
              </a:spcBef>
              <a:spcAft>
                <a:spcPts val="0"/>
              </a:spcAft>
              <a:buClr>
                <a:schemeClr val="dk2"/>
              </a:buClr>
              <a:buSzPts val="8600"/>
              <a:buFont typeface="Arial"/>
              <a:buChar char="●"/>
              <a:defRPr b="0" i="0" sz="8600" u="none" cap="none" strike="noStrike">
                <a:solidFill>
                  <a:schemeClr val="dk2"/>
                </a:solidFill>
                <a:latin typeface="Arial"/>
                <a:ea typeface="Arial"/>
                <a:cs typeface="Arial"/>
                <a:sym typeface="Arial"/>
              </a:defRPr>
            </a:lvl4pPr>
            <a:lvl5pPr indent="-774700" lvl="4" marL="2286000" marR="0" rtl="0" algn="l">
              <a:lnSpc>
                <a:spcPct val="115000"/>
              </a:lnSpc>
              <a:spcBef>
                <a:spcPts val="9800"/>
              </a:spcBef>
              <a:spcAft>
                <a:spcPts val="0"/>
              </a:spcAft>
              <a:buClr>
                <a:schemeClr val="dk2"/>
              </a:buClr>
              <a:buSzPts val="8600"/>
              <a:buFont typeface="Arial"/>
              <a:buChar char="○"/>
              <a:defRPr b="0" i="0" sz="8600" u="none" cap="none" strike="noStrike">
                <a:solidFill>
                  <a:schemeClr val="dk2"/>
                </a:solidFill>
                <a:latin typeface="Arial"/>
                <a:ea typeface="Arial"/>
                <a:cs typeface="Arial"/>
                <a:sym typeface="Arial"/>
              </a:defRPr>
            </a:lvl5pPr>
            <a:lvl6pPr indent="-774700" lvl="5" marL="2743200" marR="0" rtl="0" algn="l">
              <a:lnSpc>
                <a:spcPct val="115000"/>
              </a:lnSpc>
              <a:spcBef>
                <a:spcPts val="9800"/>
              </a:spcBef>
              <a:spcAft>
                <a:spcPts val="0"/>
              </a:spcAft>
              <a:buClr>
                <a:schemeClr val="dk2"/>
              </a:buClr>
              <a:buSzPts val="8600"/>
              <a:buFont typeface="Arial"/>
              <a:buChar char="■"/>
              <a:defRPr b="0" i="0" sz="8600" u="none" cap="none" strike="noStrike">
                <a:solidFill>
                  <a:schemeClr val="dk2"/>
                </a:solidFill>
                <a:latin typeface="Arial"/>
                <a:ea typeface="Arial"/>
                <a:cs typeface="Arial"/>
                <a:sym typeface="Arial"/>
              </a:defRPr>
            </a:lvl6pPr>
            <a:lvl7pPr indent="-774700" lvl="6" marL="3200400" marR="0" rtl="0" algn="l">
              <a:lnSpc>
                <a:spcPct val="115000"/>
              </a:lnSpc>
              <a:spcBef>
                <a:spcPts val="9800"/>
              </a:spcBef>
              <a:spcAft>
                <a:spcPts val="0"/>
              </a:spcAft>
              <a:buClr>
                <a:schemeClr val="dk2"/>
              </a:buClr>
              <a:buSzPts val="8600"/>
              <a:buFont typeface="Arial"/>
              <a:buChar char="●"/>
              <a:defRPr b="0" i="0" sz="8600" u="none" cap="none" strike="noStrike">
                <a:solidFill>
                  <a:schemeClr val="dk2"/>
                </a:solidFill>
                <a:latin typeface="Arial"/>
                <a:ea typeface="Arial"/>
                <a:cs typeface="Arial"/>
                <a:sym typeface="Arial"/>
              </a:defRPr>
            </a:lvl7pPr>
            <a:lvl8pPr indent="-774700" lvl="7" marL="3657600" marR="0" rtl="0" algn="l">
              <a:lnSpc>
                <a:spcPct val="115000"/>
              </a:lnSpc>
              <a:spcBef>
                <a:spcPts val="9800"/>
              </a:spcBef>
              <a:spcAft>
                <a:spcPts val="0"/>
              </a:spcAft>
              <a:buClr>
                <a:schemeClr val="dk2"/>
              </a:buClr>
              <a:buSzPts val="8600"/>
              <a:buFont typeface="Arial"/>
              <a:buChar char="○"/>
              <a:defRPr b="0" i="0" sz="8600" u="none" cap="none" strike="noStrike">
                <a:solidFill>
                  <a:schemeClr val="dk2"/>
                </a:solidFill>
                <a:latin typeface="Arial"/>
                <a:ea typeface="Arial"/>
                <a:cs typeface="Arial"/>
                <a:sym typeface="Arial"/>
              </a:defRPr>
            </a:lvl8pPr>
            <a:lvl9pPr indent="-774700" lvl="8" marL="4114800" marR="0" rtl="0" algn="l">
              <a:lnSpc>
                <a:spcPct val="115000"/>
              </a:lnSpc>
              <a:spcBef>
                <a:spcPts val="9800"/>
              </a:spcBef>
              <a:spcAft>
                <a:spcPts val="9800"/>
              </a:spcAft>
              <a:buClr>
                <a:schemeClr val="dk2"/>
              </a:buClr>
              <a:buSzPts val="8600"/>
              <a:buFont typeface="Arial"/>
              <a:buChar char="■"/>
              <a:defRPr b="0" i="0" sz="8600" u="none" cap="none" strike="noStrike">
                <a:solidFill>
                  <a:schemeClr val="dk2"/>
                </a:solidFill>
                <a:latin typeface="Arial"/>
                <a:ea typeface="Arial"/>
                <a:cs typeface="Arial"/>
                <a:sym typeface="Arial"/>
              </a:defRPr>
            </a:lvl9pPr>
          </a:lstStyle>
          <a:p/>
        </p:txBody>
      </p:sp>
      <p:sp>
        <p:nvSpPr>
          <p:cNvPr id="54" name="Google Shape;54;p14"/>
          <p:cNvSpPr txBox="1"/>
          <p:nvPr>
            <p:ph idx="12" type="sldNum"/>
          </p:nvPr>
        </p:nvSpPr>
        <p:spPr>
          <a:xfrm>
            <a:off x="47445763" y="34818684"/>
            <a:ext cx="3072900" cy="2939100"/>
          </a:xfrm>
          <a:prstGeom prst="rect">
            <a:avLst/>
          </a:prstGeom>
          <a:noFill/>
          <a:ln>
            <a:noFill/>
          </a:ln>
        </p:spPr>
        <p:txBody>
          <a:bodyPr anchorCtr="0" anchor="ctr" bIns="559375" lIns="559375" spcFirstLastPara="1" rIns="559375" wrap="square" tIns="559375">
            <a:noAutofit/>
          </a:bodyPr>
          <a:lstStyle>
            <a:lvl1pPr indent="0" lvl="0" marL="0" marR="0" rtl="0" algn="r">
              <a:lnSpc>
                <a:spcPct val="100000"/>
              </a:lnSpc>
              <a:spcBef>
                <a:spcPts val="0"/>
              </a:spcBef>
              <a:spcAft>
                <a:spcPts val="0"/>
              </a:spcAft>
              <a:buClr>
                <a:srgbClr val="000000"/>
              </a:buClr>
              <a:buSzPts val="6100"/>
              <a:buFont typeface="Arial"/>
              <a:buNone/>
              <a:defRPr b="0" i="0" sz="61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6100"/>
              <a:buFont typeface="Arial"/>
              <a:buNone/>
              <a:defRPr b="0" i="0" sz="61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6100"/>
              <a:buFont typeface="Arial"/>
              <a:buNone/>
              <a:defRPr b="0" i="0" sz="61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6100"/>
              <a:buFont typeface="Arial"/>
              <a:buNone/>
              <a:defRPr b="0" i="0" sz="61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6100"/>
              <a:buFont typeface="Arial"/>
              <a:buNone/>
              <a:defRPr b="0" i="0" sz="61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6100"/>
              <a:buFont typeface="Arial"/>
              <a:buNone/>
              <a:defRPr b="0" i="0" sz="61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6100"/>
              <a:buFont typeface="Arial"/>
              <a:buNone/>
              <a:defRPr b="0" i="0" sz="61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6100"/>
              <a:buFont typeface="Arial"/>
              <a:buNone/>
              <a:defRPr b="0" i="0" sz="61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6100"/>
              <a:buFont typeface="Arial"/>
              <a:buNone/>
              <a:defRPr b="0" i="0" sz="61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7.png"/><Relationship Id="rId10"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3.jpg"/><Relationship Id="rId9" Type="http://schemas.openxmlformats.org/officeDocument/2006/relationships/image" Target="../media/image9.png"/><Relationship Id="rId5" Type="http://schemas.openxmlformats.org/officeDocument/2006/relationships/image" Target="../media/image1.png"/><Relationship Id="rId6" Type="http://schemas.openxmlformats.org/officeDocument/2006/relationships/image" Target="../media/image4.jpg"/><Relationship Id="rId7" Type="http://schemas.openxmlformats.org/officeDocument/2006/relationships/image" Target="../media/image8.png"/><Relationship Id="rId8"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99" name="Shape 99"/>
        <p:cNvGrpSpPr/>
        <p:nvPr/>
      </p:nvGrpSpPr>
      <p:grpSpPr>
        <a:xfrm>
          <a:off x="0" y="0"/>
          <a:ext cx="0" cy="0"/>
          <a:chOff x="0" y="0"/>
          <a:chExt cx="0" cy="0"/>
        </a:xfrm>
      </p:grpSpPr>
      <p:sp>
        <p:nvSpPr>
          <p:cNvPr id="100" name="Google Shape;100;p26"/>
          <p:cNvSpPr txBox="1"/>
          <p:nvPr/>
        </p:nvSpPr>
        <p:spPr>
          <a:xfrm>
            <a:off x="838200" y="6523100"/>
            <a:ext cx="11883900" cy="10431300"/>
          </a:xfrm>
          <a:prstGeom prst="rect">
            <a:avLst/>
          </a:prstGeom>
          <a:solidFill>
            <a:schemeClr val="lt1"/>
          </a:solidFill>
          <a:ln cap="flat" cmpd="sng" w="76200">
            <a:solidFill>
              <a:srgbClr val="482A7F"/>
            </a:solidFill>
            <a:prstDash val="solid"/>
            <a:miter lim="800000"/>
            <a:headEnd len="sm" w="sm" type="none"/>
            <a:tailEnd len="sm" w="sm" type="none"/>
          </a:ln>
        </p:spPr>
        <p:txBody>
          <a:bodyPr anchorCtr="0" anchor="t" bIns="457200" lIns="457200" spcFirstLastPara="1" rIns="457200" wrap="square" tIns="457200">
            <a:noAutofit/>
          </a:bodyPr>
          <a:lstStyle/>
          <a:p>
            <a:pPr indent="-481012" lvl="0" marL="481012" marR="0" rtl="0" algn="l">
              <a:lnSpc>
                <a:spcPct val="100000"/>
              </a:lnSpc>
              <a:spcBef>
                <a:spcPts val="0"/>
              </a:spcBef>
              <a:spcAft>
                <a:spcPts val="0"/>
              </a:spcAft>
              <a:buClr>
                <a:schemeClr val="dk1"/>
              </a:buClr>
              <a:buSzPts val="4400"/>
              <a:buFont typeface="Tahoma"/>
              <a:buNone/>
            </a:pPr>
            <a:r>
              <a:rPr b="1" i="0" lang="en" sz="6000" u="sng" cap="none" strike="noStrike">
                <a:solidFill>
                  <a:schemeClr val="dk1"/>
                </a:solidFill>
                <a:latin typeface="Tahoma"/>
                <a:ea typeface="Tahoma"/>
                <a:cs typeface="Tahoma"/>
                <a:sym typeface="Tahoma"/>
              </a:rPr>
              <a:t>Background</a:t>
            </a:r>
            <a:endParaRPr b="0" i="0" sz="40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000000"/>
              </a:buClr>
              <a:buSzPts val="4600"/>
              <a:buFont typeface="Arial"/>
              <a:buChar char="●"/>
            </a:pPr>
            <a:r>
              <a:rPr b="0" i="0" lang="en" sz="4600" u="none" cap="none" strike="noStrike">
                <a:solidFill>
                  <a:srgbClr val="000000"/>
                </a:solidFill>
                <a:latin typeface="Arial"/>
                <a:ea typeface="Arial"/>
                <a:cs typeface="Arial"/>
                <a:sym typeface="Arial"/>
              </a:rPr>
              <a:t>Childhood Obesity rates are increasing</a:t>
            </a:r>
            <a:endParaRPr b="0" i="0" sz="46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000000"/>
              </a:buClr>
              <a:buSzPts val="4600"/>
              <a:buFont typeface="Arial"/>
              <a:buChar char="●"/>
            </a:pPr>
            <a:r>
              <a:rPr b="0" i="0" lang="en" sz="4600" u="none" cap="none" strike="noStrike">
                <a:solidFill>
                  <a:srgbClr val="000000"/>
                </a:solidFill>
                <a:latin typeface="Arial"/>
                <a:ea typeface="Arial"/>
                <a:cs typeface="Arial"/>
                <a:sym typeface="Arial"/>
              </a:rPr>
              <a:t>Children lack the knowledge for living a healthy lifestyle</a:t>
            </a:r>
            <a:endParaRPr b="0" i="0" sz="46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000000"/>
              </a:buClr>
              <a:buSzPts val="4600"/>
              <a:buFont typeface="Arial"/>
              <a:buChar char="●"/>
            </a:pPr>
            <a:r>
              <a:rPr b="0" i="0" lang="en" sz="4600" u="none" cap="none" strike="noStrike">
                <a:solidFill>
                  <a:srgbClr val="000000"/>
                </a:solidFill>
                <a:latin typeface="Arial"/>
                <a:ea typeface="Arial"/>
                <a:cs typeface="Arial"/>
                <a:sym typeface="Arial"/>
              </a:rPr>
              <a:t>Children are less active now than in previous years</a:t>
            </a:r>
            <a:endParaRPr b="0" i="0" sz="4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600"/>
              <a:buFont typeface="Arial"/>
              <a:buNone/>
            </a:pPr>
            <a:r>
              <a:t/>
            </a:r>
            <a:endParaRPr b="0" i="0" sz="4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600"/>
              <a:buFont typeface="Arial"/>
              <a:buNone/>
            </a:pPr>
            <a:r>
              <a:rPr b="0" i="0" lang="en" sz="4600" u="none" cap="none" strike="noStrike">
                <a:solidFill>
                  <a:srgbClr val="000000"/>
                </a:solidFill>
                <a:latin typeface="Arial"/>
                <a:ea typeface="Arial"/>
                <a:cs typeface="Arial"/>
                <a:sym typeface="Arial"/>
              </a:rPr>
              <a:t>We are working with Professor Samantha Davis, a professor in TCU’s Nutrition Department, to create a mobile game that will help educate children on topics like nutrition and physical activity.</a:t>
            </a:r>
            <a:endParaRPr b="0" i="0" sz="4600" u="none" cap="none" strike="noStrike">
              <a:solidFill>
                <a:srgbClr val="000000"/>
              </a:solidFill>
              <a:latin typeface="Arial"/>
              <a:ea typeface="Arial"/>
              <a:cs typeface="Arial"/>
              <a:sym typeface="Arial"/>
            </a:endParaRPr>
          </a:p>
        </p:txBody>
      </p:sp>
      <p:sp>
        <p:nvSpPr>
          <p:cNvPr id="101" name="Google Shape;101;p26"/>
          <p:cNvSpPr txBox="1"/>
          <p:nvPr/>
        </p:nvSpPr>
        <p:spPr>
          <a:xfrm>
            <a:off x="38615950" y="6523100"/>
            <a:ext cx="11883900" cy="11606100"/>
          </a:xfrm>
          <a:prstGeom prst="rect">
            <a:avLst/>
          </a:prstGeom>
          <a:solidFill>
            <a:schemeClr val="lt1"/>
          </a:solidFill>
          <a:ln cap="flat" cmpd="sng" w="76200">
            <a:solidFill>
              <a:srgbClr val="482A7F"/>
            </a:solidFill>
            <a:prstDash val="solid"/>
            <a:miter lim="800000"/>
            <a:headEnd len="sm" w="sm" type="none"/>
            <a:tailEnd len="sm" w="sm" type="none"/>
          </a:ln>
        </p:spPr>
        <p:txBody>
          <a:bodyPr anchorCtr="0" anchor="t" bIns="457200" lIns="457200" spcFirstLastPara="1" rIns="457200" wrap="square" tIns="457200">
            <a:noAutofit/>
          </a:bodyPr>
          <a:lstStyle/>
          <a:p>
            <a:pPr indent="-457200" lvl="0" marL="457200" marR="0" rtl="0" algn="l">
              <a:lnSpc>
                <a:spcPct val="100000"/>
              </a:lnSpc>
              <a:spcBef>
                <a:spcPts val="0"/>
              </a:spcBef>
              <a:spcAft>
                <a:spcPts val="0"/>
              </a:spcAft>
              <a:buClr>
                <a:schemeClr val="dk1"/>
              </a:buClr>
              <a:buSzPts val="4400"/>
              <a:buFont typeface="Tahoma"/>
              <a:buNone/>
            </a:pPr>
            <a:r>
              <a:rPr b="1" i="0" lang="en" sz="6000" u="sng" cap="none" strike="noStrike">
                <a:solidFill>
                  <a:schemeClr val="dk1"/>
                </a:solidFill>
                <a:latin typeface="Tahoma"/>
                <a:ea typeface="Tahoma"/>
                <a:cs typeface="Tahoma"/>
                <a:sym typeface="Tahoma"/>
              </a:rPr>
              <a:t>Our Solution</a:t>
            </a:r>
            <a:endParaRPr b="0" i="0" sz="6000" u="sng"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chemeClr val="dk1"/>
              </a:buClr>
              <a:buSzPts val="4600"/>
              <a:buFont typeface="Tahoma"/>
              <a:buChar char="•"/>
            </a:pPr>
            <a:r>
              <a:rPr b="0" i="0" lang="en" sz="4600" u="none" cap="none" strike="noStrike">
                <a:solidFill>
                  <a:schemeClr val="dk1"/>
                </a:solidFill>
                <a:latin typeface="Tahoma"/>
                <a:ea typeface="Tahoma"/>
                <a:cs typeface="Tahoma"/>
                <a:sym typeface="Tahoma"/>
              </a:rPr>
              <a:t>Game of minigames</a:t>
            </a:r>
            <a:endParaRPr b="0" i="0" sz="4600" u="none" cap="none" strike="noStrike">
              <a:solidFill>
                <a:schemeClr val="dk1"/>
              </a:solidFill>
              <a:latin typeface="Tahoma"/>
              <a:ea typeface="Tahoma"/>
              <a:cs typeface="Tahoma"/>
              <a:sym typeface="Tahoma"/>
            </a:endParaRPr>
          </a:p>
          <a:p>
            <a:pPr indent="-457200" lvl="0" marL="457200" marR="0" rtl="0" algn="l">
              <a:lnSpc>
                <a:spcPct val="100000"/>
              </a:lnSpc>
              <a:spcBef>
                <a:spcPts val="0"/>
              </a:spcBef>
              <a:spcAft>
                <a:spcPts val="0"/>
              </a:spcAft>
              <a:buClr>
                <a:schemeClr val="dk1"/>
              </a:buClr>
              <a:buSzPts val="4600"/>
              <a:buFont typeface="Tahoma"/>
              <a:buChar char="•"/>
            </a:pPr>
            <a:r>
              <a:rPr b="0" i="0" lang="en" sz="4600" u="none" cap="none" strike="noStrike">
                <a:solidFill>
                  <a:schemeClr val="dk1"/>
                </a:solidFill>
                <a:latin typeface="Tahoma"/>
                <a:ea typeface="Tahoma"/>
                <a:cs typeface="Tahoma"/>
                <a:sym typeface="Tahoma"/>
              </a:rPr>
              <a:t>Each minigame focuses on a topic relating to nutrition or physical activity</a:t>
            </a:r>
            <a:endParaRPr b="0" i="0" sz="4600" u="none" cap="none" strike="noStrike">
              <a:solidFill>
                <a:schemeClr val="dk1"/>
              </a:solidFill>
              <a:latin typeface="Tahoma"/>
              <a:ea typeface="Tahoma"/>
              <a:cs typeface="Tahoma"/>
              <a:sym typeface="Tahoma"/>
            </a:endParaRPr>
          </a:p>
          <a:p>
            <a:pPr indent="-457200" lvl="0" marL="457200" marR="0" rtl="0" algn="l">
              <a:lnSpc>
                <a:spcPct val="100000"/>
              </a:lnSpc>
              <a:spcBef>
                <a:spcPts val="0"/>
              </a:spcBef>
              <a:spcAft>
                <a:spcPts val="0"/>
              </a:spcAft>
              <a:buClr>
                <a:schemeClr val="dk1"/>
              </a:buClr>
              <a:buSzPts val="4600"/>
              <a:buFont typeface="Tahoma"/>
              <a:buChar char="•"/>
            </a:pPr>
            <a:r>
              <a:rPr b="0" i="0" lang="en" sz="4600" u="none" cap="none" strike="noStrike">
                <a:solidFill>
                  <a:schemeClr val="dk1"/>
                </a:solidFill>
                <a:latin typeface="Tahoma"/>
                <a:ea typeface="Tahoma"/>
                <a:cs typeface="Tahoma"/>
                <a:sym typeface="Tahoma"/>
              </a:rPr>
              <a:t>Each minigame includes a tutorial that will explain how to play and some facts about the topic it relates to</a:t>
            </a:r>
            <a:endParaRPr b="0" i="0" sz="4600" u="none" cap="none" strike="noStrike">
              <a:solidFill>
                <a:schemeClr val="dk1"/>
              </a:solidFill>
              <a:latin typeface="Tahoma"/>
              <a:ea typeface="Tahoma"/>
              <a:cs typeface="Tahoma"/>
              <a:sym typeface="Tahoma"/>
            </a:endParaRPr>
          </a:p>
          <a:p>
            <a:pPr indent="-457200" lvl="0" marL="457200" marR="0" rtl="0" algn="l">
              <a:lnSpc>
                <a:spcPct val="100000"/>
              </a:lnSpc>
              <a:spcBef>
                <a:spcPts val="0"/>
              </a:spcBef>
              <a:spcAft>
                <a:spcPts val="0"/>
              </a:spcAft>
              <a:buClr>
                <a:schemeClr val="dk1"/>
              </a:buClr>
              <a:buSzPts val="4600"/>
              <a:buFont typeface="Tahoma"/>
              <a:buChar char="•"/>
            </a:pPr>
            <a:r>
              <a:rPr b="0" i="0" lang="en" sz="4600" u="none" cap="none" strike="noStrike">
                <a:solidFill>
                  <a:schemeClr val="dk1"/>
                </a:solidFill>
                <a:latin typeface="Tahoma"/>
                <a:ea typeface="Tahoma"/>
                <a:cs typeface="Tahoma"/>
                <a:sym typeface="Tahoma"/>
              </a:rPr>
              <a:t>Achievement system will motivate players to play the minigames more than once to help reinforce the information</a:t>
            </a:r>
            <a:endParaRPr b="0" i="0" sz="4600" u="none" cap="none" strike="noStrike">
              <a:solidFill>
                <a:schemeClr val="dk1"/>
              </a:solidFill>
              <a:latin typeface="Tahoma"/>
              <a:ea typeface="Tahoma"/>
              <a:cs typeface="Tahoma"/>
              <a:sym typeface="Tahoma"/>
            </a:endParaRPr>
          </a:p>
          <a:p>
            <a:pPr indent="-457200" lvl="0" marL="457200" marR="0" rtl="0" algn="l">
              <a:lnSpc>
                <a:spcPct val="100000"/>
              </a:lnSpc>
              <a:spcBef>
                <a:spcPts val="0"/>
              </a:spcBef>
              <a:spcAft>
                <a:spcPts val="0"/>
              </a:spcAft>
              <a:buClr>
                <a:schemeClr val="dk1"/>
              </a:buClr>
              <a:buSzPts val="4600"/>
              <a:buFont typeface="Tahoma"/>
              <a:buChar char="•"/>
            </a:pPr>
            <a:r>
              <a:rPr b="0" i="0" lang="en" sz="4600" u="none" cap="none" strike="noStrike">
                <a:solidFill>
                  <a:schemeClr val="dk1"/>
                </a:solidFill>
                <a:latin typeface="Tahoma"/>
                <a:ea typeface="Tahoma"/>
                <a:cs typeface="Tahoma"/>
                <a:sym typeface="Tahoma"/>
              </a:rPr>
              <a:t>Tips system will include more in-depth information about the topics (provided by the Nutrition Department)</a:t>
            </a:r>
            <a:endParaRPr b="0" i="0" sz="4600" u="none" cap="none" strike="noStrike">
              <a:solidFill>
                <a:schemeClr val="dk1"/>
              </a:solidFill>
              <a:latin typeface="Tahoma"/>
              <a:ea typeface="Tahoma"/>
              <a:cs typeface="Tahoma"/>
              <a:sym typeface="Tahoma"/>
            </a:endParaRPr>
          </a:p>
        </p:txBody>
      </p:sp>
      <p:sp>
        <p:nvSpPr>
          <p:cNvPr id="102" name="Google Shape;102;p26"/>
          <p:cNvSpPr txBox="1"/>
          <p:nvPr/>
        </p:nvSpPr>
        <p:spPr>
          <a:xfrm>
            <a:off x="838200" y="655621"/>
            <a:ext cx="49661699" cy="5041800"/>
          </a:xfrm>
          <a:prstGeom prst="rect">
            <a:avLst/>
          </a:prstGeom>
          <a:solidFill>
            <a:schemeClr val="lt1"/>
          </a:solidFill>
          <a:ln cap="flat" cmpd="sng" w="76200">
            <a:solidFill>
              <a:srgbClr val="482A7F"/>
            </a:solidFill>
            <a:prstDash val="solid"/>
            <a:miter lim="800000"/>
            <a:headEnd len="sm" w="sm" type="none"/>
            <a:tailEnd len="sm" w="sm" type="none"/>
          </a:ln>
        </p:spPr>
        <p:txBody>
          <a:bodyPr anchorCtr="1" anchor="ctr" bIns="228600" lIns="228600" spcFirstLastPara="1" rIns="228600" wrap="square" tIns="228600">
            <a:noAutofit/>
          </a:bodyPr>
          <a:lstStyle/>
          <a:p>
            <a:pPr indent="0" lvl="0" marL="0" marR="0" rtl="0" algn="ctr">
              <a:lnSpc>
                <a:spcPct val="100000"/>
              </a:lnSpc>
              <a:spcBef>
                <a:spcPts val="0"/>
              </a:spcBef>
              <a:spcAft>
                <a:spcPts val="0"/>
              </a:spcAft>
              <a:buClr>
                <a:schemeClr val="dk1"/>
              </a:buClr>
              <a:buSzPts val="11700"/>
              <a:buFont typeface="Tahoma"/>
              <a:buNone/>
            </a:pPr>
            <a:r>
              <a:rPr b="1" i="1" lang="en" sz="10000" u="none" cap="none" strike="noStrike">
                <a:solidFill>
                  <a:schemeClr val="dk1"/>
                </a:solidFill>
                <a:latin typeface="Tahoma"/>
                <a:ea typeface="Tahoma"/>
                <a:cs typeface="Tahoma"/>
                <a:sym typeface="Tahoma"/>
              </a:rPr>
              <a:t>Sir Stanley’s Well Rounded Adventure</a:t>
            </a:r>
            <a:endParaRPr b="1" i="1" sz="10000" u="none" cap="none" strike="noStrike">
              <a:solidFill>
                <a:schemeClr val="dk1"/>
              </a:solidFill>
              <a:latin typeface="Tahoma"/>
              <a:ea typeface="Tahoma"/>
              <a:cs typeface="Tahoma"/>
              <a:sym typeface="Tahoma"/>
            </a:endParaRPr>
          </a:p>
          <a:p>
            <a:pPr indent="0" lvl="0" marL="0" marR="0" rtl="0" algn="ctr">
              <a:lnSpc>
                <a:spcPct val="100000"/>
              </a:lnSpc>
              <a:spcBef>
                <a:spcPts val="0"/>
              </a:spcBef>
              <a:spcAft>
                <a:spcPts val="0"/>
              </a:spcAft>
              <a:buClr>
                <a:schemeClr val="dk1"/>
              </a:buClr>
              <a:buSzPts val="11700"/>
              <a:buFont typeface="Tahoma"/>
              <a:buNone/>
            </a:pPr>
            <a:r>
              <a:rPr b="1" i="0" lang="en" sz="6000" u="none" cap="none" strike="noStrike">
                <a:solidFill>
                  <a:schemeClr val="dk1"/>
                </a:solidFill>
                <a:latin typeface="Tahoma"/>
                <a:ea typeface="Tahoma"/>
                <a:cs typeface="Tahoma"/>
                <a:sym typeface="Tahoma"/>
              </a:rPr>
              <a:t>Learning to Live a Healthy Life Through A Mobile Game</a:t>
            </a:r>
            <a:endParaRPr b="1" i="0" sz="6000" u="none" cap="none" strike="noStrike">
              <a:solidFill>
                <a:schemeClr val="dk1"/>
              </a:solidFill>
              <a:latin typeface="Tahoma"/>
              <a:ea typeface="Tahoma"/>
              <a:cs typeface="Tahoma"/>
              <a:sym typeface="Tahoma"/>
            </a:endParaRPr>
          </a:p>
          <a:p>
            <a:pPr indent="0" lvl="0" marL="0" marR="0" rtl="0" algn="ctr">
              <a:lnSpc>
                <a:spcPct val="100000"/>
              </a:lnSpc>
              <a:spcBef>
                <a:spcPts val="0"/>
              </a:spcBef>
              <a:spcAft>
                <a:spcPts val="0"/>
              </a:spcAft>
              <a:buClr>
                <a:schemeClr val="dk1"/>
              </a:buClr>
              <a:buSzPts val="11700"/>
              <a:buFont typeface="Tahoma"/>
              <a:buNone/>
            </a:pPr>
            <a:r>
              <a:t/>
            </a:r>
            <a:endParaRPr b="1" i="0" sz="6000" u="none" cap="none" strike="noStrike">
              <a:solidFill>
                <a:schemeClr val="dk1"/>
              </a:solidFill>
              <a:latin typeface="Tahoma"/>
              <a:ea typeface="Tahoma"/>
              <a:cs typeface="Tahoma"/>
              <a:sym typeface="Tahoma"/>
            </a:endParaRPr>
          </a:p>
          <a:p>
            <a:pPr indent="0" lvl="0" marL="0" marR="0" rtl="0" algn="ctr">
              <a:lnSpc>
                <a:spcPct val="100000"/>
              </a:lnSpc>
              <a:spcBef>
                <a:spcPts val="0"/>
              </a:spcBef>
              <a:spcAft>
                <a:spcPts val="0"/>
              </a:spcAft>
              <a:buClr>
                <a:schemeClr val="dk1"/>
              </a:buClr>
              <a:buSzPts val="11700"/>
              <a:buFont typeface="Tahoma"/>
              <a:buNone/>
            </a:pPr>
            <a:r>
              <a:rPr b="1" i="0" lang="en" sz="5000" u="none" cap="none" strike="noStrike">
                <a:solidFill>
                  <a:srgbClr val="666666"/>
                </a:solidFill>
                <a:latin typeface="Tahoma"/>
                <a:ea typeface="Tahoma"/>
                <a:cs typeface="Tahoma"/>
                <a:sym typeface="Tahoma"/>
              </a:rPr>
              <a:t>Brooke Smith, Nick Bonavia, Sellars Levy, Shane Mitchell, Westen Riley, David Rasberry</a:t>
            </a:r>
            <a:endParaRPr b="1" i="0" sz="5000" u="none" cap="none" strike="noStrike">
              <a:solidFill>
                <a:srgbClr val="666666"/>
              </a:solidFill>
              <a:latin typeface="Tahoma"/>
              <a:ea typeface="Tahoma"/>
              <a:cs typeface="Tahoma"/>
              <a:sym typeface="Tahoma"/>
            </a:endParaRPr>
          </a:p>
          <a:p>
            <a:pPr indent="0" lvl="0" marL="0" marR="0" rtl="0" algn="ctr">
              <a:lnSpc>
                <a:spcPct val="100000"/>
              </a:lnSpc>
              <a:spcBef>
                <a:spcPts val="0"/>
              </a:spcBef>
              <a:spcAft>
                <a:spcPts val="0"/>
              </a:spcAft>
              <a:buClr>
                <a:schemeClr val="dk1"/>
              </a:buClr>
              <a:buSzPts val="11700"/>
              <a:buFont typeface="Tahoma"/>
              <a:buNone/>
            </a:pPr>
            <a:r>
              <a:rPr b="1" i="0" lang="en" sz="5000" u="none" cap="none" strike="noStrike">
                <a:solidFill>
                  <a:srgbClr val="666666"/>
                </a:solidFill>
                <a:latin typeface="Tahoma"/>
                <a:ea typeface="Tahoma"/>
                <a:cs typeface="Tahoma"/>
                <a:sym typeface="Tahoma"/>
              </a:rPr>
              <a:t>Faculty Advisor: Michael Scherger Ph.D. (COSC)</a:t>
            </a:r>
            <a:endParaRPr b="1" i="0" sz="5000" u="none" cap="none" strike="noStrike">
              <a:solidFill>
                <a:srgbClr val="666666"/>
              </a:solidFill>
              <a:latin typeface="Tahoma"/>
              <a:ea typeface="Tahoma"/>
              <a:cs typeface="Tahoma"/>
              <a:sym typeface="Tahoma"/>
            </a:endParaRPr>
          </a:p>
          <a:p>
            <a:pPr indent="0" lvl="0" marL="0" marR="0" rtl="0" algn="ctr">
              <a:lnSpc>
                <a:spcPct val="100000"/>
              </a:lnSpc>
              <a:spcBef>
                <a:spcPts val="1500"/>
              </a:spcBef>
              <a:spcAft>
                <a:spcPts val="0"/>
              </a:spcAft>
              <a:buClr>
                <a:schemeClr val="dk2"/>
              </a:buClr>
              <a:buSzPts val="6000"/>
              <a:buFont typeface="Tahoma"/>
              <a:buNone/>
            </a:pPr>
            <a:r>
              <a:t/>
            </a:r>
            <a:endParaRPr b="0" i="0" sz="1400" u="none" cap="none" strike="noStrike">
              <a:solidFill>
                <a:srgbClr val="000000"/>
              </a:solidFill>
              <a:latin typeface="Arial"/>
              <a:ea typeface="Arial"/>
              <a:cs typeface="Arial"/>
              <a:sym typeface="Arial"/>
            </a:endParaRPr>
          </a:p>
        </p:txBody>
      </p:sp>
      <p:sp>
        <p:nvSpPr>
          <p:cNvPr id="103" name="Google Shape;103;p26"/>
          <p:cNvSpPr txBox="1"/>
          <p:nvPr>
            <p:ph idx="1" type="body"/>
          </p:nvPr>
        </p:nvSpPr>
        <p:spPr>
          <a:xfrm>
            <a:off x="13430250" y="6523100"/>
            <a:ext cx="11883900" cy="8653500"/>
          </a:xfrm>
          <a:prstGeom prst="rect">
            <a:avLst/>
          </a:prstGeom>
          <a:noFill/>
          <a:ln cap="flat" cmpd="sng" w="76200">
            <a:solidFill>
              <a:srgbClr val="482A7F"/>
            </a:solidFill>
            <a:prstDash val="solid"/>
            <a:round/>
            <a:headEnd len="sm" w="sm" type="none"/>
            <a:tailEnd len="sm" w="sm" type="none"/>
          </a:ln>
        </p:spPr>
        <p:txBody>
          <a:bodyPr anchorCtr="0" anchor="t" bIns="457200" lIns="457200" spcFirstLastPara="1" rIns="457200" wrap="square" tIns="457200">
            <a:noAutofit/>
          </a:bodyPr>
          <a:lstStyle/>
          <a:p>
            <a:pPr indent="0" lvl="0" marL="682625" marR="0" rtl="0" algn="l">
              <a:lnSpc>
                <a:spcPct val="100000"/>
              </a:lnSpc>
              <a:spcBef>
                <a:spcPts val="0"/>
              </a:spcBef>
              <a:spcAft>
                <a:spcPts val="0"/>
              </a:spcAft>
              <a:buClr>
                <a:schemeClr val="dk1"/>
              </a:buClr>
              <a:buSzPts val="12100"/>
              <a:buFont typeface="Tahoma"/>
              <a:buNone/>
            </a:pPr>
            <a:r>
              <a:rPr b="1" lang="en" sz="8000" u="sng"/>
              <a:t>Title Screen</a:t>
            </a:r>
            <a:endParaRPr b="1" sz="8000" u="sng">
              <a:solidFill>
                <a:schemeClr val="dk1"/>
              </a:solidFill>
            </a:endParaRPr>
          </a:p>
        </p:txBody>
      </p:sp>
      <p:sp>
        <p:nvSpPr>
          <p:cNvPr id="104" name="Google Shape;104;p26"/>
          <p:cNvSpPr txBox="1"/>
          <p:nvPr>
            <p:ph idx="2" type="body"/>
          </p:nvPr>
        </p:nvSpPr>
        <p:spPr>
          <a:xfrm>
            <a:off x="26022300" y="6523000"/>
            <a:ext cx="11883900" cy="8653500"/>
          </a:xfrm>
          <a:prstGeom prst="rect">
            <a:avLst/>
          </a:prstGeom>
          <a:noFill/>
          <a:ln cap="flat" cmpd="sng" w="76200">
            <a:solidFill>
              <a:srgbClr val="482A7F"/>
            </a:solidFill>
            <a:prstDash val="solid"/>
            <a:round/>
            <a:headEnd len="sm" w="sm" type="none"/>
            <a:tailEnd len="sm" w="sm" type="none"/>
          </a:ln>
        </p:spPr>
        <p:txBody>
          <a:bodyPr anchorCtr="0" anchor="t" bIns="457200" lIns="457200" spcFirstLastPara="1" rIns="457200" wrap="square" tIns="457200">
            <a:noAutofit/>
          </a:bodyPr>
          <a:lstStyle/>
          <a:p>
            <a:pPr indent="0" lvl="0" marL="682625" marR="0" rtl="0" algn="l">
              <a:lnSpc>
                <a:spcPct val="100000"/>
              </a:lnSpc>
              <a:spcBef>
                <a:spcPts val="0"/>
              </a:spcBef>
              <a:spcAft>
                <a:spcPts val="0"/>
              </a:spcAft>
              <a:buClr>
                <a:schemeClr val="dk1"/>
              </a:buClr>
              <a:buSzPts val="12100"/>
              <a:buFont typeface="Tahoma"/>
              <a:buNone/>
            </a:pPr>
            <a:r>
              <a:rPr b="1" lang="en" sz="8000" u="sng"/>
              <a:t>Map Screen</a:t>
            </a:r>
            <a:endParaRPr b="1" sz="8000" u="sng">
              <a:solidFill>
                <a:schemeClr val="dk1"/>
              </a:solidFill>
            </a:endParaRPr>
          </a:p>
        </p:txBody>
      </p:sp>
      <p:sp>
        <p:nvSpPr>
          <p:cNvPr id="105" name="Google Shape;105;p26"/>
          <p:cNvSpPr txBox="1"/>
          <p:nvPr>
            <p:ph idx="3" type="body"/>
          </p:nvPr>
        </p:nvSpPr>
        <p:spPr>
          <a:xfrm>
            <a:off x="13430250" y="16002000"/>
            <a:ext cx="11884025" cy="10055225"/>
          </a:xfrm>
          <a:prstGeom prst="rect">
            <a:avLst/>
          </a:prstGeom>
          <a:noFill/>
          <a:ln cap="flat" cmpd="sng" w="76200">
            <a:solidFill>
              <a:srgbClr val="482A7F"/>
            </a:solidFill>
            <a:prstDash val="solid"/>
            <a:round/>
            <a:headEnd len="sm" w="sm" type="none"/>
            <a:tailEnd len="sm" w="sm" type="none"/>
          </a:ln>
        </p:spPr>
        <p:txBody>
          <a:bodyPr anchorCtr="0" anchor="t" bIns="457200" lIns="457200" spcFirstLastPara="1" rIns="457200" wrap="square" tIns="457200">
            <a:noAutofit/>
          </a:bodyPr>
          <a:lstStyle/>
          <a:p>
            <a:pPr indent="0" lvl="0" marL="682625" marR="0" rtl="0" algn="l">
              <a:lnSpc>
                <a:spcPct val="100000"/>
              </a:lnSpc>
              <a:spcBef>
                <a:spcPts val="0"/>
              </a:spcBef>
              <a:spcAft>
                <a:spcPts val="0"/>
              </a:spcAft>
              <a:buClr>
                <a:schemeClr val="dk1"/>
              </a:buClr>
              <a:buSzPts val="12100"/>
              <a:buFont typeface="Tahoma"/>
              <a:buNone/>
            </a:pPr>
            <a:r>
              <a:rPr b="1" lang="en" sz="8000" u="sng"/>
              <a:t>Falling Food</a:t>
            </a:r>
            <a:endParaRPr b="1" sz="8000" u="sng">
              <a:solidFill>
                <a:schemeClr val="dk1"/>
              </a:solidFill>
            </a:endParaRPr>
          </a:p>
        </p:txBody>
      </p:sp>
      <p:sp>
        <p:nvSpPr>
          <p:cNvPr id="106" name="Google Shape;106;p26"/>
          <p:cNvSpPr txBox="1"/>
          <p:nvPr>
            <p:ph idx="4" type="body"/>
          </p:nvPr>
        </p:nvSpPr>
        <p:spPr>
          <a:xfrm>
            <a:off x="26022300" y="16002000"/>
            <a:ext cx="11884025" cy="10055225"/>
          </a:xfrm>
          <a:prstGeom prst="rect">
            <a:avLst/>
          </a:prstGeom>
          <a:noFill/>
          <a:ln cap="flat" cmpd="sng" w="76200">
            <a:solidFill>
              <a:srgbClr val="482A7F"/>
            </a:solidFill>
            <a:prstDash val="solid"/>
            <a:round/>
            <a:headEnd len="sm" w="sm" type="none"/>
            <a:tailEnd len="sm" w="sm" type="none"/>
          </a:ln>
        </p:spPr>
        <p:txBody>
          <a:bodyPr anchorCtr="0" anchor="t" bIns="457200" lIns="457200" spcFirstLastPara="1" rIns="457200" wrap="square" tIns="457200">
            <a:noAutofit/>
          </a:bodyPr>
          <a:lstStyle/>
          <a:p>
            <a:pPr indent="0" lvl="0" marL="682625" marR="0" rtl="0" algn="l">
              <a:lnSpc>
                <a:spcPct val="100000"/>
              </a:lnSpc>
              <a:spcBef>
                <a:spcPts val="0"/>
              </a:spcBef>
              <a:spcAft>
                <a:spcPts val="0"/>
              </a:spcAft>
              <a:buClr>
                <a:schemeClr val="dk1"/>
              </a:buClr>
              <a:buSzPts val="12100"/>
              <a:buFont typeface="Tahoma"/>
              <a:buNone/>
            </a:pPr>
            <a:r>
              <a:rPr b="1" lang="en" sz="8000" u="sng"/>
              <a:t>Goalie Shootout</a:t>
            </a:r>
            <a:endParaRPr b="1" sz="8000" u="sng">
              <a:solidFill>
                <a:schemeClr val="dk1"/>
              </a:solidFill>
            </a:endParaRPr>
          </a:p>
        </p:txBody>
      </p:sp>
      <p:sp>
        <p:nvSpPr>
          <p:cNvPr id="107" name="Google Shape;107;p26"/>
          <p:cNvSpPr txBox="1"/>
          <p:nvPr/>
        </p:nvSpPr>
        <p:spPr>
          <a:xfrm>
            <a:off x="838200" y="25017400"/>
            <a:ext cx="11883900" cy="12293700"/>
          </a:xfrm>
          <a:prstGeom prst="rect">
            <a:avLst/>
          </a:prstGeom>
          <a:solidFill>
            <a:schemeClr val="lt1"/>
          </a:solidFill>
          <a:ln cap="flat" cmpd="sng" w="76200">
            <a:solidFill>
              <a:srgbClr val="482A7F"/>
            </a:solidFill>
            <a:prstDash val="solid"/>
            <a:miter lim="800000"/>
            <a:headEnd len="sm" w="sm" type="none"/>
            <a:tailEnd len="sm" w="sm" type="none"/>
          </a:ln>
        </p:spPr>
        <p:txBody>
          <a:bodyPr anchorCtr="0" anchor="t" bIns="457200" lIns="457200" spcFirstLastPara="1" rIns="457200" wrap="square" tIns="457200">
            <a:noAutofit/>
          </a:bodyPr>
          <a:lstStyle/>
          <a:p>
            <a:pPr indent="-481012" lvl="0" marL="481012" marR="0" rtl="0" algn="l">
              <a:lnSpc>
                <a:spcPct val="100000"/>
              </a:lnSpc>
              <a:spcBef>
                <a:spcPts val="0"/>
              </a:spcBef>
              <a:spcAft>
                <a:spcPts val="0"/>
              </a:spcAft>
              <a:buClr>
                <a:schemeClr val="dk1"/>
              </a:buClr>
              <a:buSzPts val="4400"/>
              <a:buFont typeface="Tahoma"/>
              <a:buNone/>
            </a:pPr>
            <a:r>
              <a:rPr b="1" i="0" lang="en" sz="6000" u="sng" cap="none" strike="noStrike">
                <a:solidFill>
                  <a:schemeClr val="dk1"/>
                </a:solidFill>
                <a:latin typeface="Tahoma"/>
                <a:ea typeface="Tahoma"/>
                <a:cs typeface="Tahoma"/>
                <a:sym typeface="Tahoma"/>
              </a:rPr>
              <a:t>Initial Solutions</a:t>
            </a:r>
            <a:endParaRPr b="0" i="0" sz="6000" u="sng" cap="none" strike="noStrike">
              <a:solidFill>
                <a:srgbClr val="000000"/>
              </a:solidFill>
              <a:latin typeface="Arial"/>
              <a:ea typeface="Arial"/>
              <a:cs typeface="Arial"/>
              <a:sym typeface="Arial"/>
            </a:endParaRPr>
          </a:p>
          <a:p>
            <a:pPr indent="-481012" lvl="0" marL="481012" marR="0" rtl="0" algn="l">
              <a:lnSpc>
                <a:spcPct val="100000"/>
              </a:lnSpc>
              <a:spcBef>
                <a:spcPts val="0"/>
              </a:spcBef>
              <a:spcAft>
                <a:spcPts val="0"/>
              </a:spcAft>
              <a:buClr>
                <a:schemeClr val="dk1"/>
              </a:buClr>
              <a:buSzPts val="4600"/>
              <a:buFont typeface="Tahoma"/>
              <a:buChar char="•"/>
            </a:pPr>
            <a:r>
              <a:rPr b="0" i="0" lang="en" sz="4600" u="none" cap="none" strike="noStrike">
                <a:solidFill>
                  <a:srgbClr val="000000"/>
                </a:solidFill>
                <a:latin typeface="Arial"/>
                <a:ea typeface="Arial"/>
                <a:cs typeface="Arial"/>
                <a:sym typeface="Arial"/>
              </a:rPr>
              <a:t>Food and activity tracking app - players would get points for tracking their healthy food decisions and physical activity</a:t>
            </a:r>
            <a:endParaRPr b="0" i="0" sz="4600" u="none" cap="none" strike="noStrike">
              <a:solidFill>
                <a:srgbClr val="000000"/>
              </a:solidFill>
              <a:latin typeface="Arial"/>
              <a:ea typeface="Arial"/>
              <a:cs typeface="Arial"/>
              <a:sym typeface="Arial"/>
            </a:endParaRPr>
          </a:p>
          <a:p>
            <a:pPr indent="-481012" lvl="0" marL="481012" marR="0" rtl="0" algn="l">
              <a:lnSpc>
                <a:spcPct val="100000"/>
              </a:lnSpc>
              <a:spcBef>
                <a:spcPts val="0"/>
              </a:spcBef>
              <a:spcAft>
                <a:spcPts val="0"/>
              </a:spcAft>
              <a:buClr>
                <a:srgbClr val="000000"/>
              </a:buClr>
              <a:buSzPts val="4600"/>
              <a:buFont typeface="Arial"/>
              <a:buChar char="•"/>
            </a:pPr>
            <a:r>
              <a:rPr b="0" i="0" lang="en" sz="4600" u="none" cap="none" strike="noStrike">
                <a:solidFill>
                  <a:srgbClr val="000000"/>
                </a:solidFill>
                <a:latin typeface="Arial"/>
                <a:ea typeface="Arial"/>
                <a:cs typeface="Arial"/>
                <a:sym typeface="Arial"/>
              </a:rPr>
              <a:t>A game similar to Pokemon-Go - players would collect healthy foods and vegetables like Pokemon</a:t>
            </a:r>
            <a:endParaRPr b="0" i="0" sz="4600" u="none" cap="none" strike="noStrike">
              <a:solidFill>
                <a:srgbClr val="000000"/>
              </a:solidFill>
              <a:latin typeface="Arial"/>
              <a:ea typeface="Arial"/>
              <a:cs typeface="Arial"/>
              <a:sym typeface="Arial"/>
            </a:endParaRPr>
          </a:p>
          <a:p>
            <a:pPr indent="-481012" lvl="0" marL="481012" marR="0" rtl="0" algn="l">
              <a:lnSpc>
                <a:spcPct val="100000"/>
              </a:lnSpc>
              <a:spcBef>
                <a:spcPts val="0"/>
              </a:spcBef>
              <a:spcAft>
                <a:spcPts val="0"/>
              </a:spcAft>
              <a:buClr>
                <a:srgbClr val="000000"/>
              </a:buClr>
              <a:buSzPts val="4600"/>
              <a:buFont typeface="Arial"/>
              <a:buChar char="•"/>
            </a:pPr>
            <a:r>
              <a:rPr b="0" i="0" lang="en" sz="4600" u="none" cap="none" strike="noStrike">
                <a:solidFill>
                  <a:srgbClr val="000000"/>
                </a:solidFill>
                <a:latin typeface="Arial"/>
                <a:ea typeface="Arial"/>
                <a:cs typeface="Arial"/>
                <a:sym typeface="Arial"/>
              </a:rPr>
              <a:t>An RPG (role-playing game) - players would focus on doing quests for various characters with lots of story and dialog.</a:t>
            </a:r>
            <a:endParaRPr b="0" i="0" sz="4600" u="none" cap="none" strike="noStrike">
              <a:solidFill>
                <a:srgbClr val="000000"/>
              </a:solidFill>
              <a:latin typeface="Arial"/>
              <a:ea typeface="Arial"/>
              <a:cs typeface="Arial"/>
              <a:sym typeface="Arial"/>
            </a:endParaRPr>
          </a:p>
        </p:txBody>
      </p:sp>
      <p:sp>
        <p:nvSpPr>
          <p:cNvPr id="108" name="Google Shape;108;p26"/>
          <p:cNvSpPr txBox="1"/>
          <p:nvPr/>
        </p:nvSpPr>
        <p:spPr>
          <a:xfrm>
            <a:off x="38614350" y="30801600"/>
            <a:ext cx="11883900" cy="6509400"/>
          </a:xfrm>
          <a:prstGeom prst="rect">
            <a:avLst/>
          </a:prstGeom>
          <a:solidFill>
            <a:schemeClr val="lt1"/>
          </a:solidFill>
          <a:ln cap="flat" cmpd="sng" w="76200">
            <a:solidFill>
              <a:srgbClr val="482A7F"/>
            </a:solidFill>
            <a:prstDash val="solid"/>
            <a:miter lim="800000"/>
            <a:headEnd len="sm" w="sm" type="none"/>
            <a:tailEnd len="sm" w="sm" type="none"/>
          </a:ln>
        </p:spPr>
        <p:txBody>
          <a:bodyPr anchorCtr="0" anchor="t" bIns="457200" lIns="457200" spcFirstLastPara="1" rIns="457200" wrap="square" tIns="457200">
            <a:noAutofit/>
          </a:bodyPr>
          <a:lstStyle/>
          <a:p>
            <a:pPr indent="0" lvl="0" marL="0" marR="0" rtl="0" algn="l">
              <a:lnSpc>
                <a:spcPct val="100000"/>
              </a:lnSpc>
              <a:spcBef>
                <a:spcPts val="0"/>
              </a:spcBef>
              <a:spcAft>
                <a:spcPts val="0"/>
              </a:spcAft>
              <a:buClr>
                <a:srgbClr val="000000"/>
              </a:buClr>
              <a:buSzPts val="6000"/>
              <a:buFont typeface="Arial"/>
              <a:buNone/>
            </a:pPr>
            <a:r>
              <a:rPr b="1" i="0" lang="en" sz="6000" u="sng" cap="none" strike="noStrike">
                <a:solidFill>
                  <a:schemeClr val="dk1"/>
                </a:solidFill>
                <a:latin typeface="Tahoma"/>
                <a:ea typeface="Tahoma"/>
                <a:cs typeface="Tahoma"/>
                <a:sym typeface="Tahoma"/>
              </a:rPr>
              <a:t>Acknowledgements</a:t>
            </a:r>
            <a:endParaRPr b="1" i="0" sz="6000" u="sng" cap="none" strike="noStrike">
              <a:solidFill>
                <a:schemeClr val="dk1"/>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4600"/>
              <a:buFont typeface="Arial"/>
              <a:buNone/>
            </a:pPr>
            <a:r>
              <a:rPr b="0" i="0" lang="en" sz="4600" u="none" cap="none" strike="noStrike">
                <a:solidFill>
                  <a:schemeClr val="dk1"/>
                </a:solidFill>
                <a:latin typeface="Tahoma"/>
                <a:ea typeface="Tahoma"/>
                <a:cs typeface="Tahoma"/>
                <a:sym typeface="Tahoma"/>
              </a:rPr>
              <a:t>Thank you to Professor Davis for trusting us with this project. Also thank you to Dr. Scherger and Dr. Wei for guiding us through this project. Finally, thanks to TCU’s Computer Science Department for teaching us valuable information we used throughout our project.</a:t>
            </a:r>
            <a:endParaRPr b="0" i="0" sz="4600" u="none" cap="none" strike="noStrike">
              <a:solidFill>
                <a:schemeClr val="dk1"/>
              </a:solidFill>
              <a:latin typeface="Tahoma"/>
              <a:ea typeface="Tahoma"/>
              <a:cs typeface="Tahoma"/>
              <a:sym typeface="Tahoma"/>
            </a:endParaRPr>
          </a:p>
        </p:txBody>
      </p:sp>
      <p:sp>
        <p:nvSpPr>
          <p:cNvPr id="109" name="Google Shape;109;p26"/>
          <p:cNvSpPr txBox="1"/>
          <p:nvPr/>
        </p:nvSpPr>
        <p:spPr>
          <a:xfrm>
            <a:off x="38615950" y="18821400"/>
            <a:ext cx="11883900" cy="7235700"/>
          </a:xfrm>
          <a:prstGeom prst="rect">
            <a:avLst/>
          </a:prstGeom>
          <a:solidFill>
            <a:schemeClr val="lt1"/>
          </a:solidFill>
          <a:ln cap="flat" cmpd="sng" w="76200">
            <a:solidFill>
              <a:srgbClr val="482A7F"/>
            </a:solidFill>
            <a:prstDash val="solid"/>
            <a:miter lim="800000"/>
            <a:headEnd len="sm" w="sm" type="none"/>
            <a:tailEnd len="sm" w="sm" type="none"/>
          </a:ln>
        </p:spPr>
        <p:txBody>
          <a:bodyPr anchorCtr="0" anchor="t" bIns="457200" lIns="457200" spcFirstLastPara="1" rIns="457200" wrap="square" tIns="457200">
            <a:noAutofit/>
          </a:bodyPr>
          <a:lstStyle/>
          <a:p>
            <a:pPr indent="-457200" lvl="0" marL="457200" marR="0" rtl="0" algn="l">
              <a:lnSpc>
                <a:spcPct val="100000"/>
              </a:lnSpc>
              <a:spcBef>
                <a:spcPts val="0"/>
              </a:spcBef>
              <a:spcAft>
                <a:spcPts val="0"/>
              </a:spcAft>
              <a:buClr>
                <a:schemeClr val="dk1"/>
              </a:buClr>
              <a:buSzPts val="4400"/>
              <a:buFont typeface="Tahoma"/>
              <a:buNone/>
            </a:pPr>
            <a:r>
              <a:rPr b="1" i="0" lang="en" sz="6000" u="sng" cap="none" strike="noStrike">
                <a:solidFill>
                  <a:schemeClr val="dk1"/>
                </a:solidFill>
                <a:latin typeface="Tahoma"/>
                <a:ea typeface="Tahoma"/>
                <a:cs typeface="Tahoma"/>
                <a:sym typeface="Tahoma"/>
              </a:rPr>
              <a:t>Technologies</a:t>
            </a:r>
            <a:endParaRPr b="0" i="0" sz="6000" u="sng"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chemeClr val="dk1"/>
              </a:buClr>
              <a:buSzPts val="4600"/>
              <a:buFont typeface="Tahoma"/>
              <a:buChar char="•"/>
            </a:pPr>
            <a:r>
              <a:rPr b="0" i="0" lang="en" sz="4600" u="none" cap="none" strike="noStrike">
                <a:solidFill>
                  <a:schemeClr val="dk1"/>
                </a:solidFill>
                <a:latin typeface="Tahoma"/>
                <a:ea typeface="Tahoma"/>
                <a:cs typeface="Tahoma"/>
                <a:sym typeface="Tahoma"/>
              </a:rPr>
              <a:t>Godot and GDScript - Game engine and it’s native programming language. </a:t>
            </a:r>
            <a:endParaRPr b="0" i="0" sz="4600" u="none" cap="none" strike="noStrike">
              <a:solidFill>
                <a:schemeClr val="dk1"/>
              </a:solidFill>
              <a:latin typeface="Tahoma"/>
              <a:ea typeface="Tahoma"/>
              <a:cs typeface="Tahoma"/>
              <a:sym typeface="Tahoma"/>
            </a:endParaRPr>
          </a:p>
          <a:p>
            <a:pPr indent="-520700" lvl="1" marL="914400" marR="0" rtl="0" algn="l">
              <a:lnSpc>
                <a:spcPct val="100000"/>
              </a:lnSpc>
              <a:spcBef>
                <a:spcPts val="0"/>
              </a:spcBef>
              <a:spcAft>
                <a:spcPts val="0"/>
              </a:spcAft>
              <a:buClr>
                <a:schemeClr val="dk1"/>
              </a:buClr>
              <a:buSzPts val="4600"/>
              <a:buFont typeface="Tahoma"/>
              <a:buChar char="○"/>
            </a:pPr>
            <a:r>
              <a:rPr b="0" i="0" lang="en" sz="4600" u="none" cap="none" strike="noStrike">
                <a:solidFill>
                  <a:schemeClr val="dk1"/>
                </a:solidFill>
                <a:latin typeface="Tahoma"/>
                <a:ea typeface="Tahoma"/>
                <a:cs typeface="Tahoma"/>
                <a:sym typeface="Tahoma"/>
              </a:rPr>
              <a:t>Good for cross platform development</a:t>
            </a:r>
            <a:endParaRPr b="0" i="0" sz="4600" u="none" cap="none" strike="noStrike">
              <a:solidFill>
                <a:schemeClr val="dk1"/>
              </a:solidFill>
              <a:latin typeface="Tahoma"/>
              <a:ea typeface="Tahoma"/>
              <a:cs typeface="Tahoma"/>
              <a:sym typeface="Tahoma"/>
            </a:endParaRPr>
          </a:p>
          <a:p>
            <a:pPr indent="-457200" lvl="0" marL="457200" marR="0" rtl="0" algn="l">
              <a:lnSpc>
                <a:spcPct val="100000"/>
              </a:lnSpc>
              <a:spcBef>
                <a:spcPts val="0"/>
              </a:spcBef>
              <a:spcAft>
                <a:spcPts val="0"/>
              </a:spcAft>
              <a:buClr>
                <a:schemeClr val="dk1"/>
              </a:buClr>
              <a:buSzPts val="4600"/>
              <a:buFont typeface="Tahoma"/>
              <a:buChar char="•"/>
            </a:pPr>
            <a:r>
              <a:rPr b="0" i="0" lang="en" sz="4600" u="none" cap="none" strike="noStrike">
                <a:solidFill>
                  <a:schemeClr val="dk1"/>
                </a:solidFill>
                <a:latin typeface="Tahoma"/>
                <a:ea typeface="Tahoma"/>
                <a:cs typeface="Tahoma"/>
                <a:sym typeface="Tahoma"/>
              </a:rPr>
              <a:t>JSON - JSON files are used to save data like the highscores and achievements</a:t>
            </a:r>
            <a:endParaRPr b="0" i="0" sz="4600" u="none" cap="none" strike="noStrike">
              <a:solidFill>
                <a:schemeClr val="dk1"/>
              </a:solidFill>
              <a:latin typeface="Tahoma"/>
              <a:ea typeface="Tahoma"/>
              <a:cs typeface="Tahoma"/>
              <a:sym typeface="Tahoma"/>
            </a:endParaRPr>
          </a:p>
          <a:p>
            <a:pPr indent="-457200" lvl="0" marL="457200" marR="0" rtl="0" algn="l">
              <a:lnSpc>
                <a:spcPct val="100000"/>
              </a:lnSpc>
              <a:spcBef>
                <a:spcPts val="0"/>
              </a:spcBef>
              <a:spcAft>
                <a:spcPts val="0"/>
              </a:spcAft>
              <a:buClr>
                <a:schemeClr val="dk1"/>
              </a:buClr>
              <a:buSzPts val="4600"/>
              <a:buFont typeface="Tahoma"/>
              <a:buChar char="•"/>
            </a:pPr>
            <a:r>
              <a:rPr b="0" i="0" lang="en" sz="4600" u="none" cap="none" strike="noStrike">
                <a:solidFill>
                  <a:schemeClr val="dk1"/>
                </a:solidFill>
                <a:latin typeface="Tahoma"/>
                <a:ea typeface="Tahoma"/>
                <a:cs typeface="Tahoma"/>
                <a:sym typeface="Tahoma"/>
              </a:rPr>
              <a:t>Procreate for iPad - Art</a:t>
            </a:r>
            <a:endParaRPr b="0" i="0" sz="4600" u="none" cap="none" strike="noStrike">
              <a:solidFill>
                <a:schemeClr val="dk1"/>
              </a:solidFill>
              <a:latin typeface="Tahoma"/>
              <a:ea typeface="Tahoma"/>
              <a:cs typeface="Tahoma"/>
              <a:sym typeface="Tahoma"/>
            </a:endParaRPr>
          </a:p>
          <a:p>
            <a:pPr indent="-457200" lvl="0" marL="457200" marR="0" rtl="0" algn="l">
              <a:lnSpc>
                <a:spcPct val="100000"/>
              </a:lnSpc>
              <a:spcBef>
                <a:spcPts val="0"/>
              </a:spcBef>
              <a:spcAft>
                <a:spcPts val="0"/>
              </a:spcAft>
              <a:buClr>
                <a:schemeClr val="dk1"/>
              </a:buClr>
              <a:buSzPts val="4600"/>
              <a:buFont typeface="Tahoma"/>
              <a:buChar char="•"/>
            </a:pPr>
            <a:r>
              <a:rPr b="0" i="0" lang="en" sz="4600" u="none" cap="none" strike="noStrike">
                <a:solidFill>
                  <a:schemeClr val="dk1"/>
                </a:solidFill>
                <a:latin typeface="Tahoma"/>
                <a:ea typeface="Tahoma"/>
                <a:cs typeface="Tahoma"/>
                <a:sym typeface="Tahoma"/>
              </a:rPr>
              <a:t>Github, Slack, and Zoom for collaboration</a:t>
            </a:r>
            <a:endParaRPr b="0" i="0" sz="4600" u="none" cap="none" strike="noStrike">
              <a:solidFill>
                <a:schemeClr val="dk1"/>
              </a:solidFill>
              <a:latin typeface="Tahoma"/>
              <a:ea typeface="Tahoma"/>
              <a:cs typeface="Tahoma"/>
              <a:sym typeface="Tahoma"/>
            </a:endParaRPr>
          </a:p>
        </p:txBody>
      </p:sp>
      <p:sp>
        <p:nvSpPr>
          <p:cNvPr id="110" name="Google Shape;110;p26"/>
          <p:cNvSpPr txBox="1"/>
          <p:nvPr/>
        </p:nvSpPr>
        <p:spPr>
          <a:xfrm>
            <a:off x="13430250" y="26974800"/>
            <a:ext cx="11884025" cy="10055225"/>
          </a:xfrm>
          <a:prstGeom prst="rect">
            <a:avLst/>
          </a:prstGeom>
          <a:solidFill>
            <a:schemeClr val="lt1"/>
          </a:solidFill>
          <a:ln cap="flat" cmpd="sng" w="76200">
            <a:solidFill>
              <a:srgbClr val="482A7F"/>
            </a:solidFill>
            <a:prstDash val="solid"/>
            <a:miter lim="800000"/>
            <a:headEnd len="sm" w="sm" type="none"/>
            <a:tailEnd len="sm" w="sm" type="none"/>
          </a:ln>
        </p:spPr>
        <p:txBody>
          <a:bodyPr anchorCtr="0" anchor="t" bIns="457200" lIns="457200" spcFirstLastPara="1" rIns="457200" wrap="square" tIns="457200">
            <a:noAutofit/>
          </a:bodyPr>
          <a:lstStyle/>
          <a:p>
            <a:pPr indent="0" lvl="0" marL="457200" marR="0" rtl="0" algn="l">
              <a:lnSpc>
                <a:spcPct val="100000"/>
              </a:lnSpc>
              <a:spcBef>
                <a:spcPts val="700"/>
              </a:spcBef>
              <a:spcAft>
                <a:spcPts val="0"/>
              </a:spcAft>
              <a:buClr>
                <a:srgbClr val="000000"/>
              </a:buClr>
              <a:buSzPts val="8000"/>
              <a:buFont typeface="Arial"/>
              <a:buNone/>
            </a:pPr>
            <a:r>
              <a:rPr b="1" i="0" lang="en" sz="8000" u="sng" cap="none" strike="noStrike">
                <a:solidFill>
                  <a:schemeClr val="dk1"/>
                </a:solidFill>
                <a:latin typeface="Tahoma"/>
                <a:ea typeface="Tahoma"/>
                <a:cs typeface="Tahoma"/>
                <a:sym typeface="Tahoma"/>
              </a:rPr>
              <a:t>Stan’s Snacks</a:t>
            </a:r>
            <a:endParaRPr b="1" i="0" sz="8000" u="sng" cap="none" strike="noStrike">
              <a:solidFill>
                <a:srgbClr val="000000"/>
              </a:solidFill>
              <a:latin typeface="Arial"/>
              <a:ea typeface="Arial"/>
              <a:cs typeface="Arial"/>
              <a:sym typeface="Arial"/>
            </a:endParaRPr>
          </a:p>
        </p:txBody>
      </p:sp>
      <p:sp>
        <p:nvSpPr>
          <p:cNvPr id="111" name="Google Shape;111;p26"/>
          <p:cNvSpPr txBox="1"/>
          <p:nvPr/>
        </p:nvSpPr>
        <p:spPr>
          <a:xfrm>
            <a:off x="26022300" y="26974800"/>
            <a:ext cx="11884025" cy="10055225"/>
          </a:xfrm>
          <a:prstGeom prst="rect">
            <a:avLst/>
          </a:prstGeom>
          <a:solidFill>
            <a:schemeClr val="lt1"/>
          </a:solidFill>
          <a:ln cap="flat" cmpd="sng" w="76200">
            <a:solidFill>
              <a:srgbClr val="482A7F"/>
            </a:solidFill>
            <a:prstDash val="solid"/>
            <a:miter lim="800000"/>
            <a:headEnd len="sm" w="sm" type="none"/>
            <a:tailEnd len="sm" w="sm" type="none"/>
          </a:ln>
        </p:spPr>
        <p:txBody>
          <a:bodyPr anchorCtr="0" anchor="t" bIns="457200" lIns="457200" spcFirstLastPara="1" rIns="457200" wrap="square" tIns="457200">
            <a:noAutofit/>
          </a:bodyPr>
          <a:lstStyle/>
          <a:p>
            <a:pPr indent="-457200" lvl="0" marL="457200" marR="0" rtl="0" algn="l">
              <a:lnSpc>
                <a:spcPct val="100000"/>
              </a:lnSpc>
              <a:spcBef>
                <a:spcPts val="0"/>
              </a:spcBef>
              <a:spcAft>
                <a:spcPts val="0"/>
              </a:spcAft>
              <a:buClr>
                <a:schemeClr val="dk1"/>
              </a:buClr>
              <a:buSzPts val="4400"/>
              <a:buFont typeface="Tahoma"/>
              <a:buNone/>
            </a:pPr>
            <a:r>
              <a:rPr b="1" i="0" lang="en" sz="6000" u="sng" cap="none" strike="noStrike">
                <a:solidFill>
                  <a:schemeClr val="dk1"/>
                </a:solidFill>
                <a:latin typeface="Tahoma"/>
                <a:ea typeface="Tahoma"/>
                <a:cs typeface="Tahoma"/>
                <a:sym typeface="Tahoma"/>
              </a:rPr>
              <a:t>Description</a:t>
            </a:r>
            <a:endParaRPr b="0" i="0" sz="6000" u="sng" cap="none" strike="noStrike">
              <a:solidFill>
                <a:schemeClr val="dk1"/>
              </a:solidFill>
              <a:latin typeface="Arial"/>
              <a:ea typeface="Arial"/>
              <a:cs typeface="Arial"/>
              <a:sym typeface="Arial"/>
            </a:endParaRPr>
          </a:p>
          <a:p>
            <a:pPr indent="-457200" lvl="0" marL="457200" marR="0" rtl="0" algn="l">
              <a:lnSpc>
                <a:spcPct val="100000"/>
              </a:lnSpc>
              <a:spcBef>
                <a:spcPts val="0"/>
              </a:spcBef>
              <a:spcAft>
                <a:spcPts val="0"/>
              </a:spcAft>
              <a:buClr>
                <a:schemeClr val="dk1"/>
              </a:buClr>
              <a:buSzPts val="4600"/>
              <a:buFont typeface="Tahoma"/>
              <a:buChar char="•"/>
            </a:pPr>
            <a:r>
              <a:rPr b="1" i="0" lang="en" sz="4600" u="none" cap="none" strike="noStrike">
                <a:solidFill>
                  <a:schemeClr val="dk1"/>
                </a:solidFill>
                <a:latin typeface="Tahoma"/>
                <a:ea typeface="Tahoma"/>
                <a:cs typeface="Tahoma"/>
                <a:sym typeface="Tahoma"/>
              </a:rPr>
              <a:t>Title Screen </a:t>
            </a:r>
            <a:r>
              <a:rPr b="0" i="0" lang="en" sz="4600" u="none" cap="none" strike="noStrike">
                <a:solidFill>
                  <a:schemeClr val="dk1"/>
                </a:solidFill>
                <a:latin typeface="Tahoma"/>
                <a:ea typeface="Tahoma"/>
                <a:cs typeface="Tahoma"/>
                <a:sym typeface="Tahoma"/>
              </a:rPr>
              <a:t>- The first screen that the player sees when they launch the game.</a:t>
            </a:r>
            <a:endParaRPr b="0" i="0" sz="4600" u="none" cap="none" strike="noStrike">
              <a:solidFill>
                <a:schemeClr val="dk1"/>
              </a:solidFill>
              <a:latin typeface="Tahoma"/>
              <a:ea typeface="Tahoma"/>
              <a:cs typeface="Tahoma"/>
              <a:sym typeface="Tahoma"/>
            </a:endParaRPr>
          </a:p>
          <a:p>
            <a:pPr indent="-457200" lvl="0" marL="457200" marR="0" rtl="0" algn="l">
              <a:lnSpc>
                <a:spcPct val="100000"/>
              </a:lnSpc>
              <a:spcBef>
                <a:spcPts val="0"/>
              </a:spcBef>
              <a:spcAft>
                <a:spcPts val="0"/>
              </a:spcAft>
              <a:buClr>
                <a:schemeClr val="dk1"/>
              </a:buClr>
              <a:buSzPts val="4600"/>
              <a:buFont typeface="Tahoma"/>
              <a:buChar char="•"/>
            </a:pPr>
            <a:r>
              <a:rPr b="1" i="0" lang="en" sz="4600" u="none" cap="none" strike="noStrike">
                <a:solidFill>
                  <a:schemeClr val="dk1"/>
                </a:solidFill>
                <a:latin typeface="Tahoma"/>
                <a:ea typeface="Tahoma"/>
                <a:cs typeface="Tahoma"/>
                <a:sym typeface="Tahoma"/>
              </a:rPr>
              <a:t>Map Screen </a:t>
            </a:r>
            <a:r>
              <a:rPr b="0" i="0" lang="en" sz="4600" u="none" cap="none" strike="noStrike">
                <a:solidFill>
                  <a:schemeClr val="dk1"/>
                </a:solidFill>
                <a:latin typeface="Tahoma"/>
                <a:ea typeface="Tahoma"/>
                <a:cs typeface="Tahoma"/>
                <a:sym typeface="Tahoma"/>
              </a:rPr>
              <a:t>- The screen displayed when the player presses “Play”. This includes navigation buttons to the various minigames.</a:t>
            </a:r>
            <a:endParaRPr b="0" i="0" sz="4600" u="none" cap="none" strike="noStrike">
              <a:solidFill>
                <a:schemeClr val="dk1"/>
              </a:solidFill>
              <a:latin typeface="Tahoma"/>
              <a:ea typeface="Tahoma"/>
              <a:cs typeface="Tahoma"/>
              <a:sym typeface="Tahoma"/>
            </a:endParaRPr>
          </a:p>
          <a:p>
            <a:pPr indent="-457200" lvl="0" marL="457200" marR="0" rtl="0" algn="l">
              <a:lnSpc>
                <a:spcPct val="100000"/>
              </a:lnSpc>
              <a:spcBef>
                <a:spcPts val="0"/>
              </a:spcBef>
              <a:spcAft>
                <a:spcPts val="0"/>
              </a:spcAft>
              <a:buClr>
                <a:schemeClr val="dk1"/>
              </a:buClr>
              <a:buSzPts val="4600"/>
              <a:buFont typeface="Tahoma"/>
              <a:buChar char="•"/>
            </a:pPr>
            <a:r>
              <a:rPr b="1" i="0" lang="en" sz="4600" u="none" cap="none" strike="noStrike">
                <a:solidFill>
                  <a:schemeClr val="dk1"/>
                </a:solidFill>
                <a:latin typeface="Tahoma"/>
                <a:ea typeface="Tahoma"/>
                <a:cs typeface="Tahoma"/>
                <a:sym typeface="Tahoma"/>
              </a:rPr>
              <a:t>Falling Food </a:t>
            </a:r>
            <a:r>
              <a:rPr b="0" i="0" lang="en" sz="4600" u="none" cap="none" strike="noStrike">
                <a:solidFill>
                  <a:schemeClr val="dk1"/>
                </a:solidFill>
                <a:latin typeface="Tahoma"/>
                <a:ea typeface="Tahoma"/>
                <a:cs typeface="Tahoma"/>
                <a:sym typeface="Tahoma"/>
              </a:rPr>
              <a:t>- A minigame about eating balanced meals.</a:t>
            </a:r>
            <a:endParaRPr b="0" i="0" sz="4600" u="none" cap="none" strike="noStrike">
              <a:solidFill>
                <a:schemeClr val="dk1"/>
              </a:solidFill>
              <a:latin typeface="Tahoma"/>
              <a:ea typeface="Tahoma"/>
              <a:cs typeface="Tahoma"/>
              <a:sym typeface="Tahoma"/>
            </a:endParaRPr>
          </a:p>
          <a:p>
            <a:pPr indent="-457200" lvl="0" marL="457200" marR="0" rtl="0" algn="l">
              <a:lnSpc>
                <a:spcPct val="100000"/>
              </a:lnSpc>
              <a:spcBef>
                <a:spcPts val="0"/>
              </a:spcBef>
              <a:spcAft>
                <a:spcPts val="0"/>
              </a:spcAft>
              <a:buClr>
                <a:schemeClr val="dk1"/>
              </a:buClr>
              <a:buSzPts val="4600"/>
              <a:buFont typeface="Tahoma"/>
              <a:buChar char="•"/>
            </a:pPr>
            <a:r>
              <a:rPr b="1" i="0" lang="en" sz="4600" u="none" cap="none" strike="noStrike">
                <a:solidFill>
                  <a:schemeClr val="dk1"/>
                </a:solidFill>
                <a:latin typeface="Tahoma"/>
                <a:ea typeface="Tahoma"/>
                <a:cs typeface="Tahoma"/>
                <a:sym typeface="Tahoma"/>
              </a:rPr>
              <a:t>Goalie Shootout</a:t>
            </a:r>
            <a:r>
              <a:rPr b="0" i="0" lang="en" sz="4600" u="none" cap="none" strike="noStrike">
                <a:solidFill>
                  <a:schemeClr val="dk1"/>
                </a:solidFill>
                <a:latin typeface="Tahoma"/>
                <a:ea typeface="Tahoma"/>
                <a:cs typeface="Tahoma"/>
                <a:sym typeface="Tahoma"/>
              </a:rPr>
              <a:t> - A minigame about pysical activity</a:t>
            </a:r>
            <a:endParaRPr b="0" i="0" sz="4600" u="none" cap="none" strike="noStrike">
              <a:solidFill>
                <a:schemeClr val="dk1"/>
              </a:solidFill>
              <a:latin typeface="Tahoma"/>
              <a:ea typeface="Tahoma"/>
              <a:cs typeface="Tahoma"/>
              <a:sym typeface="Tahoma"/>
            </a:endParaRPr>
          </a:p>
          <a:p>
            <a:pPr indent="-457200" lvl="0" marL="457200" marR="0" rtl="0" algn="l">
              <a:lnSpc>
                <a:spcPct val="100000"/>
              </a:lnSpc>
              <a:spcBef>
                <a:spcPts val="0"/>
              </a:spcBef>
              <a:spcAft>
                <a:spcPts val="0"/>
              </a:spcAft>
              <a:buClr>
                <a:schemeClr val="dk1"/>
              </a:buClr>
              <a:buSzPts val="4600"/>
              <a:buFont typeface="Tahoma"/>
              <a:buChar char="•"/>
            </a:pPr>
            <a:r>
              <a:rPr b="1" i="0" lang="en" sz="4600" u="none" cap="none" strike="noStrike">
                <a:solidFill>
                  <a:schemeClr val="dk1"/>
                </a:solidFill>
                <a:latin typeface="Tahoma"/>
                <a:ea typeface="Tahoma"/>
                <a:cs typeface="Tahoma"/>
                <a:sym typeface="Tahoma"/>
              </a:rPr>
              <a:t>Stan’s Snacks </a:t>
            </a:r>
            <a:r>
              <a:rPr b="0" i="0" lang="en" sz="4600" u="none" cap="none" strike="noStrike">
                <a:solidFill>
                  <a:schemeClr val="dk1"/>
                </a:solidFill>
                <a:latin typeface="Tahoma"/>
                <a:ea typeface="Tahoma"/>
                <a:cs typeface="Tahoma"/>
                <a:sym typeface="Tahoma"/>
              </a:rPr>
              <a:t>- A miinigame about food groups.</a:t>
            </a:r>
            <a:endParaRPr b="0" i="0" sz="4600" u="none" cap="none" strike="noStrike">
              <a:solidFill>
                <a:schemeClr val="dk1"/>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3500"/>
              <a:buFont typeface="Arial"/>
              <a:buNone/>
            </a:pPr>
            <a:r>
              <a:t/>
            </a:r>
            <a:endParaRPr b="0" i="0" sz="3500" u="none" cap="none" strike="noStrike">
              <a:solidFill>
                <a:schemeClr val="dk1"/>
              </a:solidFill>
              <a:latin typeface="Tahoma"/>
              <a:ea typeface="Tahoma"/>
              <a:cs typeface="Tahoma"/>
              <a:sym typeface="Tahoma"/>
            </a:endParaRPr>
          </a:p>
        </p:txBody>
      </p:sp>
      <p:pic>
        <p:nvPicPr>
          <p:cNvPr id="112" name="Google Shape;112;p26"/>
          <p:cNvPicPr preferRelativeResize="0"/>
          <p:nvPr/>
        </p:nvPicPr>
        <p:blipFill rotWithShape="1">
          <a:blip r:embed="rId3">
            <a:alphaModFix/>
          </a:blip>
          <a:srcRect b="0" l="0" r="0" t="0"/>
          <a:stretch/>
        </p:blipFill>
        <p:spPr>
          <a:xfrm>
            <a:off x="1066800" y="1256425"/>
            <a:ext cx="10129225" cy="3840175"/>
          </a:xfrm>
          <a:prstGeom prst="rect">
            <a:avLst/>
          </a:prstGeom>
          <a:noFill/>
          <a:ln>
            <a:noFill/>
          </a:ln>
        </p:spPr>
      </p:pic>
      <p:pic>
        <p:nvPicPr>
          <p:cNvPr id="113" name="Google Shape;113;p26"/>
          <p:cNvPicPr preferRelativeResize="0"/>
          <p:nvPr/>
        </p:nvPicPr>
        <p:blipFill rotWithShape="1">
          <a:blip r:embed="rId4">
            <a:alphaModFix/>
          </a:blip>
          <a:srcRect b="0" l="0" r="0" t="0"/>
          <a:stretch/>
        </p:blipFill>
        <p:spPr>
          <a:xfrm>
            <a:off x="47515484" y="1256461"/>
            <a:ext cx="2984463" cy="1280003"/>
          </a:xfrm>
          <a:prstGeom prst="rect">
            <a:avLst/>
          </a:prstGeom>
          <a:noFill/>
          <a:ln>
            <a:noFill/>
          </a:ln>
        </p:spPr>
      </p:pic>
      <p:pic>
        <p:nvPicPr>
          <p:cNvPr id="114" name="Google Shape;114;p26"/>
          <p:cNvPicPr preferRelativeResize="0"/>
          <p:nvPr/>
        </p:nvPicPr>
        <p:blipFill rotWithShape="1">
          <a:blip r:embed="rId5">
            <a:alphaModFix/>
          </a:blip>
          <a:srcRect b="0" l="0" r="0" t="0"/>
          <a:stretch/>
        </p:blipFill>
        <p:spPr>
          <a:xfrm>
            <a:off x="48377869" y="2536522"/>
            <a:ext cx="1259685" cy="1280003"/>
          </a:xfrm>
          <a:prstGeom prst="rect">
            <a:avLst/>
          </a:prstGeom>
          <a:noFill/>
          <a:ln>
            <a:noFill/>
          </a:ln>
        </p:spPr>
      </p:pic>
      <p:pic>
        <p:nvPicPr>
          <p:cNvPr id="115" name="Google Shape;115;p26"/>
          <p:cNvPicPr preferRelativeResize="0"/>
          <p:nvPr/>
        </p:nvPicPr>
        <p:blipFill rotWithShape="1">
          <a:blip r:embed="rId6">
            <a:alphaModFix/>
          </a:blip>
          <a:srcRect b="0" l="0" r="0" t="0"/>
          <a:stretch/>
        </p:blipFill>
        <p:spPr>
          <a:xfrm>
            <a:off x="42780663" y="1004012"/>
            <a:ext cx="3554477" cy="4345025"/>
          </a:xfrm>
          <a:prstGeom prst="rect">
            <a:avLst/>
          </a:prstGeom>
          <a:noFill/>
          <a:ln>
            <a:noFill/>
          </a:ln>
        </p:spPr>
      </p:pic>
      <p:sp>
        <p:nvSpPr>
          <p:cNvPr id="116" name="Google Shape;116;p26"/>
          <p:cNvSpPr txBox="1"/>
          <p:nvPr>
            <p:ph idx="3" type="body"/>
          </p:nvPr>
        </p:nvSpPr>
        <p:spPr>
          <a:xfrm>
            <a:off x="838325" y="17602200"/>
            <a:ext cx="11883900" cy="6641100"/>
          </a:xfrm>
          <a:prstGeom prst="rect">
            <a:avLst/>
          </a:prstGeom>
          <a:noFill/>
          <a:ln cap="flat" cmpd="sng" w="76200">
            <a:solidFill>
              <a:srgbClr val="482A7F"/>
            </a:solidFill>
            <a:prstDash val="solid"/>
            <a:round/>
            <a:headEnd len="sm" w="sm" type="none"/>
            <a:tailEnd len="sm" w="sm" type="none"/>
          </a:ln>
        </p:spPr>
        <p:txBody>
          <a:bodyPr anchorCtr="0" anchor="t" bIns="457200" lIns="457200" spcFirstLastPara="1" rIns="457200" wrap="square" tIns="457200">
            <a:noAutofit/>
          </a:bodyPr>
          <a:lstStyle/>
          <a:p>
            <a:pPr indent="-481012" lvl="0" marL="481012" rtl="0" algn="l">
              <a:lnSpc>
                <a:spcPct val="100000"/>
              </a:lnSpc>
              <a:spcBef>
                <a:spcPts val="0"/>
              </a:spcBef>
              <a:spcAft>
                <a:spcPts val="0"/>
              </a:spcAft>
              <a:buClr>
                <a:schemeClr val="dk1"/>
              </a:buClr>
              <a:buSzPts val="4400"/>
              <a:buFont typeface="Tahoma"/>
              <a:buNone/>
            </a:pPr>
            <a:r>
              <a:rPr b="1" lang="en" sz="6000" u="sng"/>
              <a:t>Our Goal</a:t>
            </a:r>
            <a:endParaRPr sz="6000">
              <a:latin typeface="Arial"/>
              <a:ea typeface="Arial"/>
              <a:cs typeface="Arial"/>
              <a:sym typeface="Arial"/>
            </a:endParaRPr>
          </a:p>
          <a:p>
            <a:pPr indent="-457200" lvl="0" marL="457200" rtl="0" algn="l">
              <a:lnSpc>
                <a:spcPct val="100000"/>
              </a:lnSpc>
              <a:spcBef>
                <a:spcPts val="0"/>
              </a:spcBef>
              <a:spcAft>
                <a:spcPts val="0"/>
              </a:spcAft>
              <a:buSzPts val="4600"/>
              <a:buFont typeface="Arial"/>
              <a:buChar char="•"/>
            </a:pPr>
            <a:r>
              <a:rPr b="1" lang="en" sz="4600">
                <a:solidFill>
                  <a:srgbClr val="482A7F"/>
                </a:solidFill>
                <a:latin typeface="Arial"/>
                <a:ea typeface="Arial"/>
                <a:cs typeface="Arial"/>
                <a:sym typeface="Arial"/>
              </a:rPr>
              <a:t>Educate</a:t>
            </a:r>
            <a:r>
              <a:rPr b="1" lang="en" sz="4600">
                <a:latin typeface="Arial"/>
                <a:ea typeface="Arial"/>
                <a:cs typeface="Arial"/>
                <a:sym typeface="Arial"/>
              </a:rPr>
              <a:t> </a:t>
            </a:r>
            <a:r>
              <a:rPr lang="en" sz="4600">
                <a:latin typeface="Arial"/>
                <a:ea typeface="Arial"/>
                <a:cs typeface="Arial"/>
                <a:sym typeface="Arial"/>
              </a:rPr>
              <a:t>children about nutrition and physical activity</a:t>
            </a:r>
            <a:endParaRPr sz="4600">
              <a:latin typeface="Arial"/>
              <a:ea typeface="Arial"/>
              <a:cs typeface="Arial"/>
              <a:sym typeface="Arial"/>
            </a:endParaRPr>
          </a:p>
          <a:p>
            <a:pPr indent="-457200" lvl="0" marL="457200" rtl="0" algn="l">
              <a:lnSpc>
                <a:spcPct val="100000"/>
              </a:lnSpc>
              <a:spcBef>
                <a:spcPts val="0"/>
              </a:spcBef>
              <a:spcAft>
                <a:spcPts val="0"/>
              </a:spcAft>
              <a:buSzPts val="4600"/>
              <a:buFont typeface="Arial"/>
              <a:buChar char="•"/>
            </a:pPr>
            <a:r>
              <a:rPr lang="en" sz="4600">
                <a:latin typeface="Arial"/>
                <a:ea typeface="Arial"/>
                <a:cs typeface="Arial"/>
                <a:sym typeface="Arial"/>
              </a:rPr>
              <a:t>Make an </a:t>
            </a:r>
            <a:r>
              <a:rPr b="1" lang="en" sz="4600">
                <a:solidFill>
                  <a:srgbClr val="482A7F"/>
                </a:solidFill>
                <a:latin typeface="Arial"/>
                <a:ea typeface="Arial"/>
                <a:cs typeface="Arial"/>
                <a:sym typeface="Arial"/>
              </a:rPr>
              <a:t>entertaining</a:t>
            </a:r>
            <a:r>
              <a:rPr lang="en" sz="4600">
                <a:latin typeface="Arial"/>
                <a:ea typeface="Arial"/>
                <a:cs typeface="Arial"/>
                <a:sym typeface="Arial"/>
              </a:rPr>
              <a:t> mobile game for kids around the ages 6-11</a:t>
            </a:r>
            <a:endParaRPr sz="4600">
              <a:latin typeface="Arial"/>
              <a:ea typeface="Arial"/>
              <a:cs typeface="Arial"/>
              <a:sym typeface="Arial"/>
            </a:endParaRPr>
          </a:p>
          <a:p>
            <a:pPr indent="-457200" lvl="0" marL="457200" rtl="0" algn="l">
              <a:lnSpc>
                <a:spcPct val="100000"/>
              </a:lnSpc>
              <a:spcBef>
                <a:spcPts val="0"/>
              </a:spcBef>
              <a:spcAft>
                <a:spcPts val="0"/>
              </a:spcAft>
              <a:buSzPts val="4600"/>
              <a:buFont typeface="Arial"/>
              <a:buChar char="•"/>
            </a:pPr>
            <a:r>
              <a:rPr b="1" lang="en" sz="4600">
                <a:solidFill>
                  <a:srgbClr val="482A7F"/>
                </a:solidFill>
                <a:latin typeface="Arial"/>
                <a:ea typeface="Arial"/>
                <a:cs typeface="Arial"/>
                <a:sym typeface="Arial"/>
              </a:rPr>
              <a:t>Encourage</a:t>
            </a:r>
            <a:r>
              <a:rPr b="1" lang="en" sz="4600">
                <a:latin typeface="Arial"/>
                <a:ea typeface="Arial"/>
                <a:cs typeface="Arial"/>
                <a:sym typeface="Arial"/>
              </a:rPr>
              <a:t> </a:t>
            </a:r>
            <a:r>
              <a:rPr lang="en" sz="4600">
                <a:latin typeface="Arial"/>
                <a:ea typeface="Arial"/>
                <a:cs typeface="Arial"/>
                <a:sym typeface="Arial"/>
              </a:rPr>
              <a:t>kids to get active and to make well informed choices with their nutrition</a:t>
            </a:r>
            <a:endParaRPr sz="4600">
              <a:latin typeface="Arial"/>
              <a:ea typeface="Arial"/>
              <a:cs typeface="Arial"/>
              <a:sym typeface="Arial"/>
            </a:endParaRPr>
          </a:p>
        </p:txBody>
      </p:sp>
      <p:sp>
        <p:nvSpPr>
          <p:cNvPr id="117" name="Google Shape;117;p26"/>
          <p:cNvSpPr txBox="1"/>
          <p:nvPr/>
        </p:nvSpPr>
        <p:spPr>
          <a:xfrm>
            <a:off x="38614350" y="26974800"/>
            <a:ext cx="11883900" cy="2909100"/>
          </a:xfrm>
          <a:prstGeom prst="rect">
            <a:avLst/>
          </a:prstGeom>
          <a:solidFill>
            <a:schemeClr val="lt1"/>
          </a:solidFill>
          <a:ln cap="flat" cmpd="sng" w="76200">
            <a:solidFill>
              <a:srgbClr val="482A7F"/>
            </a:solidFill>
            <a:prstDash val="solid"/>
            <a:miter lim="800000"/>
            <a:headEnd len="sm" w="sm" type="none"/>
            <a:tailEnd len="sm" w="sm" type="none"/>
          </a:ln>
        </p:spPr>
        <p:txBody>
          <a:bodyPr anchorCtr="0" anchor="t" bIns="457200" lIns="457200" spcFirstLastPara="1" rIns="457200" wrap="square" tIns="457200">
            <a:noAutofit/>
          </a:bodyPr>
          <a:lstStyle/>
          <a:p>
            <a:pPr indent="-457200" lvl="0" marL="457200" marR="0" rtl="0" algn="l">
              <a:lnSpc>
                <a:spcPct val="100000"/>
              </a:lnSpc>
              <a:spcBef>
                <a:spcPts val="0"/>
              </a:spcBef>
              <a:spcAft>
                <a:spcPts val="0"/>
              </a:spcAft>
              <a:buClr>
                <a:schemeClr val="dk1"/>
              </a:buClr>
              <a:buSzPts val="2800"/>
              <a:buFont typeface="Tahoma"/>
              <a:buNone/>
            </a:pPr>
            <a:r>
              <a:rPr b="1" i="0" lang="en" sz="6000" u="sng" cap="none" strike="noStrike">
                <a:solidFill>
                  <a:schemeClr val="dk1"/>
                </a:solidFill>
                <a:latin typeface="Tahoma"/>
                <a:ea typeface="Tahoma"/>
                <a:cs typeface="Tahoma"/>
                <a:sym typeface="Tahoma"/>
              </a:rPr>
              <a:t>References</a:t>
            </a:r>
            <a:endParaRPr b="0" i="0" sz="6000" u="sng"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600"/>
              <a:buFont typeface="Arial"/>
              <a:buNone/>
            </a:pPr>
            <a:r>
              <a:rPr b="0" i="0" lang="en" sz="4600" u="none" cap="none" strike="noStrike">
                <a:solidFill>
                  <a:schemeClr val="dk1"/>
                </a:solidFill>
                <a:latin typeface="Tahoma"/>
                <a:ea typeface="Tahoma"/>
                <a:cs typeface="Tahoma"/>
                <a:sym typeface="Tahoma"/>
              </a:rPr>
              <a:t>Godot: https://godotengine.org/</a:t>
            </a:r>
            <a:endParaRPr b="0" i="0" sz="4600" u="none" cap="none" strike="noStrike">
              <a:solidFill>
                <a:schemeClr val="dk1"/>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4600"/>
              <a:buFont typeface="Arial"/>
              <a:buNone/>
            </a:pPr>
            <a:r>
              <a:rPr b="0" i="0" lang="en" sz="4600" u="none" cap="none" strike="noStrike">
                <a:solidFill>
                  <a:schemeClr val="dk1"/>
                </a:solidFill>
                <a:latin typeface="Tahoma"/>
                <a:ea typeface="Tahoma"/>
                <a:cs typeface="Tahoma"/>
                <a:sym typeface="Tahoma"/>
              </a:rPr>
              <a:t>Procreate: https://procreate.art/ipad</a:t>
            </a:r>
            <a:endParaRPr b="0" i="0" sz="4600" u="none" cap="none" strike="noStrike">
              <a:solidFill>
                <a:schemeClr val="dk1"/>
              </a:solidFill>
              <a:latin typeface="Tahoma"/>
              <a:ea typeface="Tahoma"/>
              <a:cs typeface="Tahoma"/>
              <a:sym typeface="Tahoma"/>
            </a:endParaRPr>
          </a:p>
        </p:txBody>
      </p:sp>
      <p:pic>
        <p:nvPicPr>
          <p:cNvPr id="118" name="Google Shape;118;p26"/>
          <p:cNvPicPr preferRelativeResize="0"/>
          <p:nvPr/>
        </p:nvPicPr>
        <p:blipFill rotWithShape="1">
          <a:blip r:embed="rId7">
            <a:alphaModFix/>
          </a:blip>
          <a:srcRect b="0" l="0" r="0" t="0"/>
          <a:stretch/>
        </p:blipFill>
        <p:spPr>
          <a:xfrm>
            <a:off x="26136000" y="8849989"/>
            <a:ext cx="11658100" cy="5777523"/>
          </a:xfrm>
          <a:prstGeom prst="rect">
            <a:avLst/>
          </a:prstGeom>
          <a:noFill/>
          <a:ln>
            <a:noFill/>
          </a:ln>
        </p:spPr>
      </p:pic>
      <p:pic>
        <p:nvPicPr>
          <p:cNvPr id="119" name="Google Shape;119;p26"/>
          <p:cNvPicPr preferRelativeResize="0"/>
          <p:nvPr/>
        </p:nvPicPr>
        <p:blipFill rotWithShape="1">
          <a:blip r:embed="rId8">
            <a:alphaModFix/>
          </a:blip>
          <a:srcRect b="0" l="39" r="38" t="0"/>
          <a:stretch/>
        </p:blipFill>
        <p:spPr>
          <a:xfrm>
            <a:off x="13542900" y="8850000"/>
            <a:ext cx="11658600" cy="5777501"/>
          </a:xfrm>
          <a:prstGeom prst="rect">
            <a:avLst/>
          </a:prstGeom>
          <a:noFill/>
          <a:ln>
            <a:noFill/>
          </a:ln>
        </p:spPr>
      </p:pic>
      <p:pic>
        <p:nvPicPr>
          <p:cNvPr id="120" name="Google Shape;120;p26"/>
          <p:cNvPicPr preferRelativeResize="0"/>
          <p:nvPr/>
        </p:nvPicPr>
        <p:blipFill rotWithShape="1">
          <a:blip r:embed="rId9">
            <a:alphaModFix/>
          </a:blip>
          <a:srcRect b="0" l="2543" r="2551" t="0"/>
          <a:stretch/>
        </p:blipFill>
        <p:spPr>
          <a:xfrm>
            <a:off x="13542900" y="29883900"/>
            <a:ext cx="11658599" cy="6641100"/>
          </a:xfrm>
          <a:prstGeom prst="rect">
            <a:avLst/>
          </a:prstGeom>
          <a:noFill/>
          <a:ln>
            <a:noFill/>
          </a:ln>
        </p:spPr>
      </p:pic>
      <p:pic>
        <p:nvPicPr>
          <p:cNvPr id="121" name="Google Shape;121;p26"/>
          <p:cNvPicPr preferRelativeResize="0"/>
          <p:nvPr/>
        </p:nvPicPr>
        <p:blipFill rotWithShape="1">
          <a:blip r:embed="rId10">
            <a:alphaModFix/>
          </a:blip>
          <a:srcRect b="0" l="1950" r="1941" t="0"/>
          <a:stretch/>
        </p:blipFill>
        <p:spPr>
          <a:xfrm>
            <a:off x="13543400" y="18637850"/>
            <a:ext cx="11658100" cy="6641099"/>
          </a:xfrm>
          <a:prstGeom prst="rect">
            <a:avLst/>
          </a:prstGeom>
          <a:noFill/>
          <a:ln>
            <a:noFill/>
          </a:ln>
        </p:spPr>
      </p:pic>
      <p:pic>
        <p:nvPicPr>
          <p:cNvPr id="122" name="Google Shape;122;p26"/>
          <p:cNvPicPr preferRelativeResize="0"/>
          <p:nvPr/>
        </p:nvPicPr>
        <p:blipFill rotWithShape="1">
          <a:blip r:embed="rId11">
            <a:alphaModFix/>
          </a:blip>
          <a:srcRect b="0" l="1371" r="1371" t="0"/>
          <a:stretch/>
        </p:blipFill>
        <p:spPr>
          <a:xfrm>
            <a:off x="26136000" y="18637850"/>
            <a:ext cx="11658099" cy="65094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